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304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05" r:id="rId17"/>
    <p:sldId id="289" r:id="rId18"/>
    <p:sldId id="319" r:id="rId19"/>
    <p:sldId id="320" r:id="rId20"/>
    <p:sldId id="280" r:id="rId21"/>
    <p:sldId id="293" r:id="rId22"/>
    <p:sldId id="292" r:id="rId23"/>
    <p:sldId id="285" r:id="rId24"/>
    <p:sldId id="295" r:id="rId25"/>
    <p:sldId id="294" r:id="rId26"/>
    <p:sldId id="286" r:id="rId27"/>
    <p:sldId id="287" r:id="rId28"/>
    <p:sldId id="288" r:id="rId29"/>
    <p:sldId id="281" r:id="rId30"/>
    <p:sldId id="303" r:id="rId31"/>
    <p:sldId id="296" r:id="rId32"/>
    <p:sldId id="282" r:id="rId33"/>
    <p:sldId id="302" r:id="rId34"/>
    <p:sldId id="298" r:id="rId35"/>
    <p:sldId id="283" r:id="rId36"/>
    <p:sldId id="284" r:id="rId37"/>
    <p:sldId id="30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3C3C3C"/>
    <a:srgbClr val="363636"/>
    <a:srgbClr val="333333"/>
    <a:srgbClr val="666666"/>
    <a:srgbClr val="CC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6197"/>
  </p:normalViewPr>
  <p:slideViewPr>
    <p:cSldViewPr snapToGrid="0" snapToObjects="1">
      <p:cViewPr varScale="1">
        <p:scale>
          <a:sx n="197" d="100"/>
          <a:sy n="197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9251-414F-754A-8F9E-282EC6F4B727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</p:spTree>
    <p:extLst>
      <p:ext uri="{BB962C8B-B14F-4D97-AF65-F5344CB8AC3E}">
        <p14:creationId xmlns:p14="http://schemas.microsoft.com/office/powerpoint/2010/main" val="383323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4946293" y="4151689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29485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17776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423722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772831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412081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7053368" y="1126130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337706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83258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0F10F-300D-BD43-9FD6-2E5CBC46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AA3A0-43D5-BD46-B087-34C497E12079}"/>
              </a:ext>
            </a:extLst>
          </p:cNvPr>
          <p:cNvSpPr txBox="1"/>
          <p:nvPr/>
        </p:nvSpPr>
        <p:spPr>
          <a:xfrm>
            <a:off x="4581099" y="4975412"/>
            <a:ext cx="302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The Long Version</a:t>
            </a:r>
          </a:p>
        </p:txBody>
      </p:sp>
    </p:spTree>
    <p:extLst>
      <p:ext uri="{BB962C8B-B14F-4D97-AF65-F5344CB8AC3E}">
        <p14:creationId xmlns:p14="http://schemas.microsoft.com/office/powerpoint/2010/main" val="12484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6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A3195-8BA6-3A43-A5B3-8FA21DDF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</p:spTree>
    <p:extLst>
      <p:ext uri="{BB962C8B-B14F-4D97-AF65-F5344CB8AC3E}">
        <p14:creationId xmlns:p14="http://schemas.microsoft.com/office/powerpoint/2010/main" val="215548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192287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AA3A0-43D5-BD46-B087-34C497E12079}"/>
              </a:ext>
            </a:extLst>
          </p:cNvPr>
          <p:cNvSpPr txBox="1"/>
          <p:nvPr/>
        </p:nvSpPr>
        <p:spPr>
          <a:xfrm>
            <a:off x="4508161" y="4975412"/>
            <a:ext cx="317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The Quick Version</a:t>
            </a:r>
          </a:p>
        </p:txBody>
      </p:sp>
    </p:spTree>
    <p:extLst>
      <p:ext uri="{BB962C8B-B14F-4D97-AF65-F5344CB8AC3E}">
        <p14:creationId xmlns:p14="http://schemas.microsoft.com/office/powerpoint/2010/main" val="8583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72158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32699-80B0-DB48-B12E-6A64D943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6" t="11543" r="30260" b="67743"/>
          <a:stretch/>
        </p:blipFill>
        <p:spPr>
          <a:xfrm>
            <a:off x="1256554" y="1741407"/>
            <a:ext cx="9678892" cy="33751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6D5B2-0420-D146-9B4C-ED304F2D6BFC}"/>
              </a:ext>
            </a:extLst>
          </p:cNvPr>
          <p:cNvCxnSpPr>
            <a:cxnSpLocks/>
          </p:cNvCxnSpPr>
          <p:nvPr/>
        </p:nvCxnSpPr>
        <p:spPr>
          <a:xfrm>
            <a:off x="1761564" y="3361763"/>
            <a:ext cx="1250577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AD5956-7D74-E849-BB7C-CAC0CD969C52}"/>
              </a:ext>
            </a:extLst>
          </p:cNvPr>
          <p:cNvGrpSpPr/>
          <p:nvPr/>
        </p:nvGrpSpPr>
        <p:grpSpPr>
          <a:xfrm>
            <a:off x="1965435" y="3656449"/>
            <a:ext cx="3783724" cy="2513804"/>
            <a:chOff x="1965435" y="3656449"/>
            <a:chExt cx="3783724" cy="25138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05A356-1949-CD4C-98B8-0E2ACEAC9FA8}"/>
                </a:ext>
              </a:extLst>
            </p:cNvPr>
            <p:cNvSpPr txBox="1"/>
            <p:nvPr/>
          </p:nvSpPr>
          <p:spPr>
            <a:xfrm>
              <a:off x="1965435" y="5339256"/>
              <a:ext cx="3783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HTTP GET requests with “</a:t>
              </a:r>
              <a:r>
                <a:rPr lang="en-US" sz="2400" dirty="0" err="1">
                  <a:solidFill>
                    <a:srgbClr val="FFFF00"/>
                  </a:solidFill>
                </a:rPr>
                <a:t>todos</a:t>
              </a:r>
              <a:r>
                <a:rPr lang="en-US" sz="2400" dirty="0">
                  <a:solidFill>
                    <a:srgbClr val="FFFF00"/>
                  </a:solidFill>
                </a:rPr>
                <a:t>” as resource path…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41ACA8-7B6D-0747-97C1-B46437C4D259}"/>
                </a:ext>
              </a:extLst>
            </p:cNvPr>
            <p:cNvCxnSpPr>
              <a:cxnSpLocks/>
            </p:cNvCxnSpPr>
            <p:nvPr/>
          </p:nvCxnSpPr>
          <p:spPr>
            <a:xfrm>
              <a:off x="3012141" y="3656449"/>
              <a:ext cx="19884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F46A3C-E12B-FF40-A7CF-8B232FBD4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0463" y="3656450"/>
              <a:ext cx="285750" cy="1682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10B49-5021-7643-ACAA-59C20824063F}"/>
              </a:ext>
            </a:extLst>
          </p:cNvPr>
          <p:cNvGrpSpPr/>
          <p:nvPr/>
        </p:nvGrpSpPr>
        <p:grpSpPr>
          <a:xfrm>
            <a:off x="5407679" y="3656449"/>
            <a:ext cx="4818886" cy="2513804"/>
            <a:chOff x="5407679" y="3656449"/>
            <a:chExt cx="4818886" cy="2513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349D5-F5FB-2743-9E28-103ADA7E570A}"/>
                </a:ext>
              </a:extLst>
            </p:cNvPr>
            <p:cNvSpPr txBox="1"/>
            <p:nvPr/>
          </p:nvSpPr>
          <p:spPr>
            <a:xfrm>
              <a:off x="6095999" y="5339256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call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index</a:t>
              </a:r>
              <a:r>
                <a:rPr lang="en-US" sz="2400" dirty="0">
                  <a:solidFill>
                    <a:srgbClr val="FFFF00"/>
                  </a:solidFill>
                </a:rPr>
                <a:t> method of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TodosController</a:t>
              </a:r>
              <a:r>
                <a:rPr lang="en-US" sz="2400" dirty="0">
                  <a:solidFill>
                    <a:srgbClr val="FFFF00"/>
                  </a:solidFill>
                </a:rPr>
                <a:t> class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18DBCD-E4C2-DE4B-9260-831911CB0688}"/>
                </a:ext>
              </a:extLst>
            </p:cNvPr>
            <p:cNvCxnSpPr>
              <a:cxnSpLocks/>
            </p:cNvCxnSpPr>
            <p:nvPr/>
          </p:nvCxnSpPr>
          <p:spPr>
            <a:xfrm>
              <a:off x="5407679" y="3656449"/>
              <a:ext cx="28647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47F09-E793-3D42-8C9B-F2D033580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7" y="3656449"/>
              <a:ext cx="731239" cy="15727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32371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195139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20DCE-F946-C545-A16B-708E1EA7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9" t="11467" r="30142" b="60387"/>
          <a:stretch/>
        </p:blipFill>
        <p:spPr>
          <a:xfrm>
            <a:off x="2221752" y="1385047"/>
            <a:ext cx="8573247" cy="40879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267635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414377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590244" y="4214990"/>
            <a:ext cx="1707452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invokes SQL operation</a:t>
            </a:r>
          </a:p>
        </p:txBody>
      </p:sp>
    </p:spTree>
    <p:extLst>
      <p:ext uri="{BB962C8B-B14F-4D97-AF65-F5344CB8AC3E}">
        <p14:creationId xmlns:p14="http://schemas.microsoft.com/office/powerpoint/2010/main" val="277542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315152" y="5165871"/>
            <a:ext cx="2439959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DB performs operation and responds</a:t>
            </a:r>
          </a:p>
        </p:txBody>
      </p:sp>
    </p:spTree>
    <p:extLst>
      <p:ext uri="{BB962C8B-B14F-4D97-AF65-F5344CB8AC3E}">
        <p14:creationId xmlns:p14="http://schemas.microsoft.com/office/powerpoint/2010/main" val="317062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020968" y="3668120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428515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6466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7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20DCE-F946-C545-A16B-708E1EA7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9" t="11467" r="30142" b="60387"/>
          <a:stretch/>
        </p:blipFill>
        <p:spPr>
          <a:xfrm>
            <a:off x="2221752" y="1385047"/>
            <a:ext cx="8573247" cy="40879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603810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48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54373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135573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0DFF4-46B2-E543-8F2F-36277BAFF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9" t="11533" r="21681" b="29853"/>
          <a:stretch/>
        </p:blipFill>
        <p:spPr>
          <a:xfrm>
            <a:off x="2047088" y="134471"/>
            <a:ext cx="8097823" cy="65890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19EFA9-DEAB-B444-9690-B656DD7AFC5D}"/>
              </a:ext>
            </a:extLst>
          </p:cNvPr>
          <p:cNvCxnSpPr>
            <a:cxnSpLocks/>
          </p:cNvCxnSpPr>
          <p:nvPr/>
        </p:nvCxnSpPr>
        <p:spPr>
          <a:xfrm flipH="1">
            <a:off x="7490011" y="295836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FA07A5-190A-A94D-9D4A-AD367234A9B9}"/>
              </a:ext>
            </a:extLst>
          </p:cNvPr>
          <p:cNvCxnSpPr>
            <a:cxnSpLocks/>
          </p:cNvCxnSpPr>
          <p:nvPr/>
        </p:nvCxnSpPr>
        <p:spPr>
          <a:xfrm flipH="1">
            <a:off x="7792570" y="5916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54251-2E3A-FA4E-B705-5393671A0AFB}"/>
              </a:ext>
            </a:extLst>
          </p:cNvPr>
          <p:cNvCxnSpPr>
            <a:cxnSpLocks/>
          </p:cNvCxnSpPr>
          <p:nvPr/>
        </p:nvCxnSpPr>
        <p:spPr>
          <a:xfrm flipH="1">
            <a:off x="8095129" y="8964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9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2744179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62663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307306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0F10F-300D-BD43-9FD6-2E5CBC46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A3195-8BA6-3A43-A5B3-8FA21DDF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</p:spTree>
    <p:extLst>
      <p:ext uri="{BB962C8B-B14F-4D97-AF65-F5344CB8AC3E}">
        <p14:creationId xmlns:p14="http://schemas.microsoft.com/office/powerpoint/2010/main" val="163544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229804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20352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155801" y="1533508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15128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593648" y="4048520"/>
            <a:ext cx="1707452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invokes SQL operation</a:t>
            </a:r>
          </a:p>
        </p:txBody>
      </p:sp>
    </p:spTree>
    <p:extLst>
      <p:ext uri="{BB962C8B-B14F-4D97-AF65-F5344CB8AC3E}">
        <p14:creationId xmlns:p14="http://schemas.microsoft.com/office/powerpoint/2010/main" val="422396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4973762" y="5797085"/>
            <a:ext cx="2439959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DB performs operation and responds</a:t>
            </a:r>
          </a:p>
        </p:txBody>
      </p:sp>
    </p:spTree>
    <p:extLst>
      <p:ext uri="{BB962C8B-B14F-4D97-AF65-F5344CB8AC3E}">
        <p14:creationId xmlns:p14="http://schemas.microsoft.com/office/powerpoint/2010/main" val="181130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4349</TotalTime>
  <Words>548</Words>
  <Application>Microsoft Macintosh PowerPoint</Application>
  <PresentationFormat>Widescreen</PresentationFormat>
  <Paragraphs>241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Lucida Blackletter</vt:lpstr>
      <vt:lpstr>Office Theme</vt:lpstr>
      <vt:lpstr>How an index page request is processed  Dataflow view</vt:lpstr>
      <vt:lpstr>How an index 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an index 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41</cp:revision>
  <dcterms:created xsi:type="dcterms:W3CDTF">2021-01-22T18:22:33Z</dcterms:created>
  <dcterms:modified xsi:type="dcterms:W3CDTF">2021-09-13T14:55:43Z</dcterms:modified>
</cp:coreProperties>
</file>