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0" r:id="rId2"/>
    <p:sldId id="357" r:id="rId3"/>
    <p:sldId id="379" r:id="rId4"/>
    <p:sldId id="381" r:id="rId5"/>
    <p:sldId id="380" r:id="rId6"/>
    <p:sldId id="267" r:id="rId7"/>
    <p:sldId id="401" r:id="rId8"/>
    <p:sldId id="402" r:id="rId9"/>
    <p:sldId id="403" r:id="rId10"/>
    <p:sldId id="38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FF40FF"/>
    <a:srgbClr val="FF7E79"/>
    <a:srgbClr val="AB4642"/>
    <a:srgbClr val="00FBAA"/>
    <a:srgbClr val="73FDD6"/>
    <a:srgbClr val="76D6FF"/>
    <a:srgbClr val="38D6FF"/>
    <a:srgbClr val="AAADFF"/>
    <a:srgbClr val="FF4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86938" autoAdjust="0"/>
  </p:normalViewPr>
  <p:slideViewPr>
    <p:cSldViewPr>
      <p:cViewPr varScale="1">
        <p:scale>
          <a:sx n="107" d="100"/>
          <a:sy n="107" d="100"/>
        </p:scale>
        <p:origin x="232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658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22B8-D365-4FA0-9DFA-241D9C39D91A}" type="datetimeFigureOut">
              <a:rPr lang="en-US" smtClean="0"/>
              <a:t>4/16/20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75C9-88EB-4291-92F1-C349C5FD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4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4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6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442913" y="5656263"/>
            <a:ext cx="80877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66CCFF"/>
                </a:solidFill>
              </a:rPr>
              <a:t>Software Testing: Statement Coverage</a:t>
            </a:r>
          </a:p>
        </p:txBody>
      </p:sp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" b="3947"/>
          <a:stretch>
            <a:fillRect/>
          </a:stretch>
        </p:blipFill>
        <p:spPr bwMode="auto">
          <a:xfrm flipH="1">
            <a:off x="0" y="0"/>
            <a:ext cx="91440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8307388" y="4627562"/>
            <a:ext cx="14684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FF7E79"/>
                </a:solidFill>
                <a:ea typeface="ＭＳ Ｐゴシック" charset="0"/>
                <a:cs typeface="ＭＳ Ｐゴシック" charset="0"/>
              </a:rPr>
              <a:t>http://flic.kr/p/7iffKj</a:t>
            </a:r>
          </a:p>
        </p:txBody>
      </p:sp>
    </p:spTree>
    <p:extLst>
      <p:ext uri="{BB962C8B-B14F-4D97-AF65-F5344CB8AC3E}">
        <p14:creationId xmlns:p14="http://schemas.microsoft.com/office/powerpoint/2010/main" val="64268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testing problem</a:t>
            </a:r>
          </a:p>
          <a:p>
            <a:r>
              <a:rPr lang="en-US" dirty="0"/>
              <a:t>Black-box testing and boundary conditions</a:t>
            </a:r>
          </a:p>
          <a:p>
            <a:r>
              <a:rPr lang="en-US" dirty="0"/>
              <a:t>White-box testing and code coverage </a:t>
            </a:r>
          </a:p>
          <a:p>
            <a:r>
              <a:rPr lang="en-US" dirty="0"/>
              <a:t>Statement coverage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89B9AA5F-F28B-5E45-9272-CA7ED2A1FEEE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46A7BD67-828F-F043-939B-3571C5B46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22ECF6-257B-7444-B88B-95E28C64AB5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74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Testing Problem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40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How to choose set of </a:t>
            </a:r>
            <a:r>
              <a:rPr lang="en-US" dirty="0">
                <a:solidFill>
                  <a:srgbClr val="FFFC00"/>
                </a:solidFill>
              </a:rPr>
              <a:t>test cases</a:t>
            </a:r>
            <a:r>
              <a:rPr lang="en-US" dirty="0">
                <a:solidFill>
                  <a:srgbClr val="FFFFFF"/>
                </a:solidFill>
              </a:rPr>
              <a:t> that reveals </a:t>
            </a:r>
            <a:r>
              <a:rPr lang="en-US" dirty="0">
                <a:solidFill>
                  <a:srgbClr val="FFFC00"/>
                </a:solidFill>
              </a:rPr>
              <a:t>all errors</a:t>
            </a:r>
            <a:r>
              <a:rPr lang="en-US" dirty="0">
                <a:solidFill>
                  <a:srgbClr val="FFFFFF"/>
                </a:solidFill>
              </a:rPr>
              <a:t>?</a:t>
            </a:r>
            <a:endParaRPr lang="en-US" dirty="0">
              <a:solidFill>
                <a:srgbClr val="CC0099"/>
              </a:solidFill>
            </a:endParaRPr>
          </a:p>
          <a:p>
            <a:r>
              <a:rPr lang="en-US" dirty="0"/>
              <a:t>Fundamental research problem</a:t>
            </a:r>
          </a:p>
          <a:p>
            <a:r>
              <a:rPr lang="en-US" dirty="0"/>
              <a:t>Essentially unsolvable in general case</a:t>
            </a:r>
          </a:p>
          <a:p>
            <a:pPr lvl="1"/>
            <a:r>
              <a:rPr lang="en-US" dirty="0"/>
              <a:t>Exhaustive testing of all input combinations not possible</a:t>
            </a:r>
          </a:p>
        </p:txBody>
      </p:sp>
    </p:spTree>
    <p:extLst>
      <p:ext uri="{BB962C8B-B14F-4D97-AF65-F5344CB8AC3E}">
        <p14:creationId xmlns:p14="http://schemas.microsoft.com/office/powerpoint/2010/main" val="205203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common ways to choose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Black-box testing</a:t>
            </a:r>
          </a:p>
          <a:p>
            <a:r>
              <a:rPr lang="en-US" dirty="0"/>
              <a:t>White-box testing</a:t>
            </a:r>
          </a:p>
        </p:txBody>
      </p:sp>
    </p:spTree>
    <p:extLst>
      <p:ext uri="{BB962C8B-B14F-4D97-AF65-F5344CB8AC3E}">
        <p14:creationId xmlns:p14="http://schemas.microsoft.com/office/powerpoint/2010/main" val="58592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C00"/>
                </a:solidFill>
              </a:rPr>
              <a:t>Black-Box</a:t>
            </a:r>
            <a:r>
              <a:rPr lang="en-US" dirty="0"/>
              <a:t>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based on module’s possible inputs and outputs—i.e., its </a:t>
            </a:r>
            <a:r>
              <a:rPr lang="en-US" dirty="0">
                <a:solidFill>
                  <a:srgbClr val="FFFC00"/>
                </a:solidFill>
              </a:rPr>
              <a:t>interface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use internal code</a:t>
            </a:r>
          </a:p>
          <a:p>
            <a:pPr lvl="2"/>
            <a:endParaRPr lang="en-US" dirty="0"/>
          </a:p>
          <a:p>
            <a:r>
              <a:rPr lang="en-US" dirty="0"/>
              <a:t>Often test </a:t>
            </a:r>
            <a:r>
              <a:rPr lang="en-US" dirty="0">
                <a:solidFill>
                  <a:srgbClr val="FFFC00"/>
                </a:solidFill>
              </a:rPr>
              <a:t>boundary cases</a:t>
            </a:r>
          </a:p>
          <a:p>
            <a:pPr lvl="1"/>
            <a:r>
              <a:rPr lang="en-US" dirty="0"/>
              <a:t>Example: Values at 0, 1, and -1 (around the zero boundary)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DC71EE-3F27-2944-AD9B-242ED447D372}"/>
              </a:ext>
            </a:extLst>
          </p:cNvPr>
          <p:cNvSpPr txBox="1"/>
          <p:nvPr/>
        </p:nvSpPr>
        <p:spPr>
          <a:xfrm>
            <a:off x="1348649" y="5410200"/>
            <a:ext cx="6446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40FF"/>
                </a:solidFill>
              </a:rPr>
              <a:t>Our model tests so far have been black box</a:t>
            </a:r>
          </a:p>
        </p:txBody>
      </p:sp>
    </p:spTree>
    <p:extLst>
      <p:ext uri="{BB962C8B-B14F-4D97-AF65-F5344CB8AC3E}">
        <p14:creationId xmlns:p14="http://schemas.microsoft.com/office/powerpoint/2010/main" val="9557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C00"/>
                </a:solidFill>
              </a:rPr>
              <a:t>White-Box</a:t>
            </a:r>
            <a:r>
              <a:rPr lang="en-US" dirty="0"/>
              <a:t> Testing</a:t>
            </a:r>
            <a:br>
              <a:rPr lang="en-US" dirty="0"/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(aka glass box testing, clear box testing)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</a:t>
            </a:r>
            <a:r>
              <a:rPr lang="en-US" dirty="0">
                <a:solidFill>
                  <a:srgbClr val="FFFC00"/>
                </a:solidFill>
              </a:rPr>
              <a:t>internal logic</a:t>
            </a:r>
            <a:r>
              <a:rPr lang="en-US" dirty="0"/>
              <a:t> to choose tests</a:t>
            </a:r>
          </a:p>
          <a:p>
            <a:pPr lvl="2"/>
            <a:endParaRPr lang="en-US" dirty="0"/>
          </a:p>
          <a:p>
            <a:r>
              <a:rPr lang="en-US" dirty="0"/>
              <a:t>Different levels of </a:t>
            </a:r>
            <a:r>
              <a:rPr lang="en-US" dirty="0">
                <a:solidFill>
                  <a:srgbClr val="FFFC00"/>
                </a:solidFill>
              </a:rPr>
              <a:t>code coverage</a:t>
            </a:r>
          </a:p>
          <a:p>
            <a:pPr lvl="1"/>
            <a:r>
              <a:rPr lang="en-US" dirty="0"/>
              <a:t>Degree to which code is tested by a test suite</a:t>
            </a:r>
          </a:p>
        </p:txBody>
      </p:sp>
    </p:spTree>
    <p:extLst>
      <p:ext uri="{BB962C8B-B14F-4D97-AF65-F5344CB8AC3E}">
        <p14:creationId xmlns:p14="http://schemas.microsoft.com/office/powerpoint/2010/main" val="150582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Statement Coverage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Calibri" charset="0"/>
              </a:rPr>
              <a:t>Set of test cases such that each program statement is executed at least once</a:t>
            </a:r>
          </a:p>
          <a:p>
            <a:pPr marL="0" indent="0" eaLnBrk="1" hangingPunct="1"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56437-C5F5-0F44-90FD-88CF4F551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41" t="3860" r="24825" b="53866"/>
          <a:stretch/>
        </p:blipFill>
        <p:spPr>
          <a:xfrm>
            <a:off x="838200" y="2895600"/>
            <a:ext cx="7467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7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Support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DFF"/>
                </a:solidFill>
              </a:rPr>
              <a:t>SimpleCov Ruby Gem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0509" b="32879"/>
          <a:stretch/>
        </p:blipFill>
        <p:spPr>
          <a:xfrm>
            <a:off x="0" y="2133600"/>
            <a:ext cx="9040792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Support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DFF"/>
                </a:solidFill>
              </a:rPr>
              <a:t>SimpleCov Ruby Gem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2500" b="36998"/>
          <a:stretch/>
        </p:blipFill>
        <p:spPr>
          <a:xfrm>
            <a:off x="0" y="2133599"/>
            <a:ext cx="9144000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4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28"/>
            <a:ext cx="8229600" cy="748972"/>
          </a:xfrm>
        </p:spPr>
        <p:txBody>
          <a:bodyPr/>
          <a:lstStyle/>
          <a:p>
            <a:r>
              <a:rPr lang="en-US" dirty="0"/>
              <a:t>Coverage Support Tools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85220"/>
            <a:ext cx="7318689" cy="5575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762000"/>
            <a:ext cx="2366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FDFF"/>
                </a:solidFill>
              </a:rPr>
              <a:t>Visual Studio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6475015" y="4810227"/>
            <a:ext cx="3818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msdn.microsoft.com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-us/library/dd537628.aspx</a:t>
            </a:r>
          </a:p>
        </p:txBody>
      </p:sp>
    </p:spTree>
    <p:extLst>
      <p:ext uri="{BB962C8B-B14F-4D97-AF65-F5344CB8AC3E}">
        <p14:creationId xmlns:p14="http://schemas.microsoft.com/office/powerpoint/2010/main" val="2833909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>
            <a:solidFill>
              <a:srgbClr val="FF40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6043</TotalTime>
  <Words>217</Words>
  <Application>Microsoft Macintosh PowerPoint</Application>
  <PresentationFormat>On-screen Show (4:3)</PresentationFormat>
  <Paragraphs>40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The Testing Problem</vt:lpstr>
      <vt:lpstr>Two common ways to choose test cases</vt:lpstr>
      <vt:lpstr>Black-Box Testing</vt:lpstr>
      <vt:lpstr>White-Box Testing (aka glass box testing, clear box testing)</vt:lpstr>
      <vt:lpstr>Statement Coverage</vt:lpstr>
      <vt:lpstr>Coverage Support Tools</vt:lpstr>
      <vt:lpstr>Coverage Support Tools</vt:lpstr>
      <vt:lpstr>Coverage Support Tools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Maria Luong (mluong)</dc:creator>
  <cp:lastModifiedBy>Scott Fleming (sdflming)</cp:lastModifiedBy>
  <cp:revision>278</cp:revision>
  <dcterms:created xsi:type="dcterms:W3CDTF">2015-09-15T16:42:42Z</dcterms:created>
  <dcterms:modified xsi:type="dcterms:W3CDTF">2020-04-16T19:32:36Z</dcterms:modified>
</cp:coreProperties>
</file>