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333" r:id="rId10"/>
    <p:sldId id="341" r:id="rId11"/>
    <p:sldId id="340" r:id="rId12"/>
    <p:sldId id="319" r:id="rId13"/>
    <p:sldId id="329" r:id="rId14"/>
    <p:sldId id="290" r:id="rId15"/>
    <p:sldId id="533" r:id="rId16"/>
    <p:sldId id="532" r:id="rId17"/>
    <p:sldId id="300" r:id="rId18"/>
    <p:sldId id="295" r:id="rId19"/>
    <p:sldId id="297" r:id="rId20"/>
    <p:sldId id="298" r:id="rId21"/>
    <p:sldId id="534" r:id="rId22"/>
    <p:sldId id="280" r:id="rId23"/>
    <p:sldId id="281" r:id="rId24"/>
    <p:sldId id="28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3"/>
    <p:restoredTop sz="94507"/>
  </p:normalViewPr>
  <p:slideViewPr>
    <p:cSldViewPr snapToGrid="0" snapToObjects="1">
      <p:cViewPr varScale="1">
        <p:scale>
          <a:sx n="116" d="100"/>
          <a:sy n="116" d="100"/>
        </p:scale>
        <p:origin x="20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3/23/21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pokeronline.com/" TargetMode="External"/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20456" y="5741988"/>
            <a:ext cx="8703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 &amp; Planning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2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881290" y="1702705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338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83"/>
            <a:ext cx="8229600" cy="5805889"/>
          </a:xfrm>
        </p:spPr>
        <p:txBody>
          <a:bodyPr/>
          <a:lstStyle/>
          <a:p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Estimates for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smaller</a:t>
            </a:r>
            <a:r>
              <a:rPr lang="en-US" altLang="en-US" dirty="0">
                <a:ea typeface="ＭＳ Ｐゴシック" charset="-128"/>
              </a:rPr>
              <a:t>, more-immediate tasks tend to be more accurate than ones for larger, more-future tasks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Past performance</a:t>
            </a:r>
            <a:r>
              <a:rPr lang="en-US" altLang="en-US" dirty="0">
                <a:ea typeface="ＭＳ Ｐゴシック" charset="-128"/>
              </a:rPr>
              <a:t>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Wisdom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Many types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planning poker web app: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https://planningpokeronline.com/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6435725" y="2819986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Practical issue:</a:t>
            </a:r>
            <a:br>
              <a:rPr lang="en-US" altLang="en-US" sz="3200" dirty="0"/>
            </a:br>
            <a:r>
              <a:rPr lang="en-US" altLang="en-US" sz="3200" dirty="0"/>
              <a:t>What order should tasks be done in?</a:t>
            </a:r>
          </a:p>
          <a:p>
            <a:pPr algn="ctr" eaLnBrk="1" hangingPunct="1"/>
            <a:r>
              <a:rPr lang="en-US" altLang="en-US" sz="3200" dirty="0"/>
              <a:t>That is, what </a:t>
            </a:r>
            <a:r>
              <a:rPr lang="en-US" altLang="en-US" sz="3200" i="1" dirty="0">
                <a:solidFill>
                  <a:srgbClr val="00FFFF"/>
                </a:solidFill>
              </a:rPr>
              <a:t>process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to use?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6402</TotalTime>
  <Words>760</Words>
  <Application>Microsoft Macintosh PowerPoint</Application>
  <PresentationFormat>On-screen Show (4:3)</PresentationFormat>
  <Paragraphs>210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Zapf Dingbats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Development Process</vt:lpstr>
      <vt:lpstr>Iterative Development Process</vt:lpstr>
      <vt:lpstr>Iterative Development Process</vt:lpstr>
      <vt:lpstr>Key Benefits of Iterative Development</vt:lpstr>
      <vt:lpstr>How long should iterations be?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260</cp:revision>
  <dcterms:created xsi:type="dcterms:W3CDTF">2011-01-26T19:04:03Z</dcterms:created>
  <dcterms:modified xsi:type="dcterms:W3CDTF">2021-03-23T19:21:26Z</dcterms:modified>
</cp:coreProperties>
</file>