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1" r:id="rId2"/>
    <p:sldId id="273" r:id="rId3"/>
    <p:sldId id="272" r:id="rId4"/>
    <p:sldId id="256" r:id="rId5"/>
    <p:sldId id="265" r:id="rId6"/>
    <p:sldId id="264" r:id="rId7"/>
    <p:sldId id="277" r:id="rId8"/>
    <p:sldId id="270" r:id="rId9"/>
    <p:sldId id="259" r:id="rId10"/>
    <p:sldId id="260" r:id="rId11"/>
    <p:sldId id="261" r:id="rId12"/>
    <p:sldId id="267" r:id="rId13"/>
    <p:sldId id="268" r:id="rId14"/>
    <p:sldId id="266" r:id="rId15"/>
    <p:sldId id="269" r:id="rId16"/>
    <p:sldId id="276" r:id="rId17"/>
    <p:sldId id="274" r:id="rId18"/>
    <p:sldId id="280" r:id="rId19"/>
    <p:sldId id="281" r:id="rId20"/>
    <p:sldId id="279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/>
    <p:restoredTop sz="83028"/>
  </p:normalViewPr>
  <p:slideViewPr>
    <p:cSldViewPr snapToGrid="0">
      <p:cViewPr varScale="1">
        <p:scale>
          <a:sx n="101" d="100"/>
          <a:sy n="101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52894-D6C4-6C4A-9F14-F3054D232BAB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C996D-47C2-C442-ABA2-3BBCB09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“rails” by Devlon Duthie is licensed under CC BY-NC 2.0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devlon</a:t>
            </a:r>
            <a:r>
              <a:rPr lang="en-US" dirty="0"/>
              <a:t>/24128170490/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C996D-47C2-C442-ABA2-3BBCB09AF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C996D-47C2-C442-ABA2-3BBCB09AF0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2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778-FD02-834A-9F05-FC8545BEF3EC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BF25A-7331-8742-511D-5F1FCF3B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02" b="23184"/>
          <a:stretch/>
        </p:blipFill>
        <p:spPr>
          <a:xfrm>
            <a:off x="0" y="0"/>
            <a:ext cx="12192000" cy="53006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00CE27-AF0D-2ED5-C203-958513A2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06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92D050"/>
                </a:solidFill>
              </a:rPr>
              <a:t>Rails and MVC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98110-DB2A-EF2F-5ED2-06FCE71CB0B0}"/>
              </a:ext>
            </a:extLst>
          </p:cNvPr>
          <p:cNvSpPr txBox="1"/>
          <p:nvPr/>
        </p:nvSpPr>
        <p:spPr>
          <a:xfrm>
            <a:off x="7092848" y="6581001"/>
            <a:ext cx="5099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“rails” by Devlon Duthie is licensed under CC BY-NC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06679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2260C7-8EEB-37D6-497C-FE8945D62AC0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D8DDB5-EBF0-8310-22AA-4603C86D59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524E1C-CFDF-F21B-5960-4191BA452452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35DBC7-AB7A-585E-0C70-EE2F72B5D169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F8556D-A463-F819-D2C5-B9BF80810686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F93F08-2E86-C5B5-E555-657D5191D766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94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52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49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54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50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6F6AE-7DA8-D962-38D2-1DF4A00E2C78}"/>
              </a:ext>
            </a:extLst>
          </p:cNvPr>
          <p:cNvSpPr/>
          <p:nvPr/>
        </p:nvSpPr>
        <p:spPr>
          <a:xfrm>
            <a:off x="3481387" y="4511007"/>
            <a:ext cx="2802053" cy="1524210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These are the “big 4” you must know really well!</a:t>
            </a:r>
          </a:p>
        </p:txBody>
      </p:sp>
    </p:spTree>
    <p:extLst>
      <p:ext uri="{BB962C8B-B14F-4D97-AF65-F5344CB8AC3E}">
        <p14:creationId xmlns:p14="http://schemas.microsoft.com/office/powerpoint/2010/main" val="108401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B9191-7E17-10F3-1037-755B22F9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206183"/>
            <a:ext cx="4978400" cy="547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9436D-43FA-6F80-4179-AFC15C4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6"/>
            <a:ext cx="10515600" cy="1325563"/>
          </a:xfrm>
        </p:spPr>
        <p:txBody>
          <a:bodyPr/>
          <a:lstStyle/>
          <a:p>
            <a:r>
              <a:rPr lang="en-US" dirty="0"/>
              <a:t>Rails Component Responsibilities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AA088-F812-446C-56E2-BEE785C7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956433"/>
              </p:ext>
            </p:extLst>
          </p:nvPr>
        </p:nvGraphicFramePr>
        <p:xfrm>
          <a:off x="5929313" y="1809433"/>
          <a:ext cx="5700713" cy="402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14525">
                  <a:extLst>
                    <a:ext uri="{9D8B030D-6E8A-4147-A177-3AD203B41FA5}">
                      <a16:colId xmlns:a16="http://schemas.microsoft.com/office/drawing/2014/main" val="439993493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111765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Model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“Business” logic, data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4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View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User-Interface (UI) appearance, HTML generation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81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Controller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Translates UI actions (HTTP requests) into operations on model and 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79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Router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Translates HTTP request into call to controller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2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3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6F6AE-7DA8-D962-38D2-1DF4A00E2C78}"/>
              </a:ext>
            </a:extLst>
          </p:cNvPr>
          <p:cNvSpPr/>
          <p:nvPr/>
        </p:nvSpPr>
        <p:spPr>
          <a:xfrm>
            <a:off x="1371609" y="4511007"/>
            <a:ext cx="4911832" cy="1524210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Making an app primarily involves adding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902030302020204" pitchFamily="66" charset="0"/>
              </a:rPr>
              <a:t>custom code</a:t>
            </a:r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 to each of these components</a:t>
            </a:r>
          </a:p>
        </p:txBody>
      </p:sp>
    </p:spTree>
    <p:extLst>
      <p:ext uri="{BB962C8B-B14F-4D97-AF65-F5344CB8AC3E}">
        <p14:creationId xmlns:p14="http://schemas.microsoft.com/office/powerpoint/2010/main" val="186663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B9191-7E17-10F3-1037-755B22F9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206183"/>
            <a:ext cx="4978400" cy="547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9436D-43FA-6F80-4179-AFC15C4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6"/>
            <a:ext cx="10515600" cy="1325563"/>
          </a:xfrm>
        </p:spPr>
        <p:txBody>
          <a:bodyPr/>
          <a:lstStyle/>
          <a:p>
            <a:r>
              <a:rPr lang="en-US" dirty="0"/>
              <a:t>Rails Component File Types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AA088-F812-446C-56E2-BEE785C7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398417"/>
              </p:ext>
            </p:extLst>
          </p:nvPr>
        </p:nvGraphicFramePr>
        <p:xfrm>
          <a:off x="5880537" y="2077445"/>
          <a:ext cx="5892527" cy="2560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91862">
                  <a:extLst>
                    <a:ext uri="{9D8B030D-6E8A-4147-A177-3AD203B41FA5}">
                      <a16:colId xmlns:a16="http://schemas.microsoft.com/office/drawing/2014/main" val="439993493"/>
                    </a:ext>
                  </a:extLst>
                </a:gridCol>
                <a:gridCol w="4000665">
                  <a:extLst>
                    <a:ext uri="{9D8B030D-6E8A-4147-A177-3AD203B41FA5}">
                      <a16:colId xmlns:a16="http://schemas.microsoft.com/office/drawing/2014/main" val="111765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Model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Ruby classes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4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View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HTML.ERB files (HTML with embedded Ruby)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81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Controller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Ruby classes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79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Router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Exactly one Ruby block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237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370BEE-D601-D8A5-26EE-A975177ADA84}"/>
              </a:ext>
            </a:extLst>
          </p:cNvPr>
          <p:cNvSpPr txBox="1"/>
          <p:nvPr/>
        </p:nvSpPr>
        <p:spPr>
          <a:xfrm>
            <a:off x="5722883" y="4989778"/>
            <a:ext cx="612490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We don’t create the model classes and the controller classes by hand</a:t>
            </a:r>
          </a:p>
          <a:p>
            <a:pPr algn="ctr"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We generate them with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rails generate …</a:t>
            </a:r>
          </a:p>
        </p:txBody>
      </p:sp>
    </p:spTree>
    <p:extLst>
      <p:ext uri="{BB962C8B-B14F-4D97-AF65-F5344CB8AC3E}">
        <p14:creationId xmlns:p14="http://schemas.microsoft.com/office/powerpoint/2010/main" val="29530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0AA9-7D44-47ED-6AB7-2F5D8D7D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 order to code in Rails,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</a:t>
            </a:r>
            <a:r>
              <a:rPr lang="en-US" sz="5300" i="1" dirty="0">
                <a:solidFill>
                  <a:srgbClr val="FFC000"/>
                </a:solidFill>
              </a:rPr>
              <a:t>must know</a:t>
            </a:r>
            <a:r>
              <a:rPr lang="en-US" dirty="0"/>
              <a:t> the</a:t>
            </a:r>
            <a:br>
              <a:rPr lang="en-US" dirty="0"/>
            </a:br>
            <a:br>
              <a:rPr lang="en-US" dirty="0"/>
            </a:br>
            <a:r>
              <a:rPr lang="en-US" sz="6700" b="1" dirty="0"/>
              <a:t>Rails Architecture</a:t>
            </a:r>
            <a:br>
              <a:rPr lang="en-US" sz="6700" dirty="0"/>
            </a:br>
            <a:br>
              <a:rPr lang="en-US" dirty="0"/>
            </a:br>
            <a:r>
              <a:rPr lang="en-US" sz="5300" i="1" dirty="0">
                <a:solidFill>
                  <a:srgbClr val="FFC000"/>
                </a:solidFill>
              </a:rPr>
              <a:t>like the back of your</a:t>
            </a:r>
            <a:r>
              <a:rPr lang="en-US" sz="5300" dirty="0"/>
              <a:t> </a:t>
            </a:r>
            <a:r>
              <a:rPr lang="en-US" sz="6700" dirty="0"/>
              <a:t>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9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96DDF-E67C-5DAD-82E4-7194BA77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05138" cy="1325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Rails Project Directory 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AE145-7F2F-9854-4BCB-7B3FB84E7DEE}"/>
              </a:ext>
            </a:extLst>
          </p:cNvPr>
          <p:cNvSpPr txBox="1"/>
          <p:nvPr/>
        </p:nvSpPr>
        <p:spPr>
          <a:xfrm>
            <a:off x="3843338" y="71440"/>
            <a:ext cx="3413114" cy="720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assets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channels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helpers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javascript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jobs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mailers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└──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bin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lib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log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public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storage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test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tmp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└── vendor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B818F-5532-3F84-B0E0-89C0F47BEF9B}"/>
              </a:ext>
            </a:extLst>
          </p:cNvPr>
          <p:cNvSpPr txBox="1"/>
          <p:nvPr/>
        </p:nvSpPr>
        <p:spPr>
          <a:xfrm>
            <a:off x="6314089" y="42818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Images and CSS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CC53B-943E-C677-5166-4772EA893761}"/>
              </a:ext>
            </a:extLst>
          </p:cNvPr>
          <p:cNvSpPr txBox="1"/>
          <p:nvPr/>
        </p:nvSpPr>
        <p:spPr>
          <a:xfrm>
            <a:off x="7120757" y="1098853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Controller classes (****_controller.rb)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9190F-422D-5A36-94DC-B7C5606A0A6D}"/>
              </a:ext>
            </a:extLst>
          </p:cNvPr>
          <p:cNvSpPr txBox="1"/>
          <p:nvPr/>
        </p:nvSpPr>
        <p:spPr>
          <a:xfrm>
            <a:off x="6314089" y="2772625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Model classes (****.rb)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3A1D3-0264-7231-633F-2B3799881EE5}"/>
              </a:ext>
            </a:extLst>
          </p:cNvPr>
          <p:cNvSpPr txBox="1"/>
          <p:nvPr/>
        </p:nvSpPr>
        <p:spPr>
          <a:xfrm>
            <a:off x="6105622" y="3097606"/>
            <a:ext cx="561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HTML.ERB view templates (****/****.html.erb)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C59DD-E298-C521-60A8-BAA53A958651}"/>
              </a:ext>
            </a:extLst>
          </p:cNvPr>
          <p:cNvSpPr txBox="1"/>
          <p:nvPr/>
        </p:nvSpPr>
        <p:spPr>
          <a:xfrm>
            <a:off x="5601992" y="376827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Routes block (in routes.rb)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C4C71-240C-EB87-0F75-2C76026B9767}"/>
              </a:ext>
            </a:extLst>
          </p:cNvPr>
          <p:cNvSpPr txBox="1"/>
          <p:nvPr/>
        </p:nvSpPr>
        <p:spPr>
          <a:xfrm>
            <a:off x="4972572" y="4100714"/>
            <a:ext cx="693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Database seeds, schema, and migrations (related to models)</a:t>
            </a:r>
          </a:p>
        </p:txBody>
      </p:sp>
    </p:spTree>
    <p:extLst>
      <p:ext uri="{BB962C8B-B14F-4D97-AF65-F5344CB8AC3E}">
        <p14:creationId xmlns:p14="http://schemas.microsoft.com/office/powerpoint/2010/main" val="39700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4E810C-E613-DF44-E5B6-F7AF37FF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="1" dirty="0"/>
              <a:t>–</a:t>
            </a:r>
            <a:r>
              <a:rPr lang="en-US" dirty="0"/>
              <a:t>View</a:t>
            </a:r>
            <a:r>
              <a:rPr lang="en-US" b="1" dirty="0"/>
              <a:t>–</a:t>
            </a:r>
            <a:r>
              <a:rPr lang="en-US" dirty="0"/>
              <a:t>Controller (MVC)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0E0A5-C197-825F-F74C-52D17DE0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r>
              <a:rPr lang="en-US" dirty="0"/>
              <a:t>Widely used architectural pattern</a:t>
            </a:r>
          </a:p>
          <a:p>
            <a:r>
              <a:rPr lang="en-US" dirty="0"/>
              <a:t>Good for any app with UI</a:t>
            </a:r>
            <a:br>
              <a:rPr lang="en-US" dirty="0"/>
            </a:br>
            <a:r>
              <a:rPr lang="en-US" dirty="0"/>
              <a:t>(e.g., desktop, mobile, and web apps)</a:t>
            </a:r>
          </a:p>
          <a:p>
            <a:r>
              <a:rPr lang="en-US" dirty="0"/>
              <a:t>Rails adds Router component, which may be considered part of Controller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F7C2C-4717-AB95-29C9-014DDD8F6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5" t="16552" r="9298" b="11379"/>
          <a:stretch/>
        </p:blipFill>
        <p:spPr>
          <a:xfrm>
            <a:off x="7330964" y="1530048"/>
            <a:ext cx="4587767" cy="4942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A926BE-6673-C5E8-3F13-C7ADF38605C4}"/>
              </a:ext>
            </a:extLst>
          </p:cNvPr>
          <p:cNvSpPr txBox="1"/>
          <p:nvPr/>
        </p:nvSpPr>
        <p:spPr>
          <a:xfrm>
            <a:off x="6611883" y="6581001"/>
            <a:ext cx="5580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“MVC-Process” by RegisFrey is released into the public domain by the copyright holder</a:t>
            </a:r>
          </a:p>
        </p:txBody>
      </p:sp>
    </p:spTree>
    <p:extLst>
      <p:ext uri="{BB962C8B-B14F-4D97-AF65-F5344CB8AC3E}">
        <p14:creationId xmlns:p14="http://schemas.microsoft.com/office/powerpoint/2010/main" val="421795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4958-0E5D-2A4D-F446-E2184A28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1513-B08E-EC83-C8B7-D53BD405A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690" cy="4351338"/>
          </a:xfrm>
        </p:spPr>
        <p:txBody>
          <a:bodyPr/>
          <a:lstStyle/>
          <a:p>
            <a:r>
              <a:rPr lang="en-US" dirty="0"/>
              <a:t>Rails architecture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– know it like the back of your 🤚! </a:t>
            </a:r>
          </a:p>
          <a:p>
            <a:pPr>
              <a:spcBef>
                <a:spcPts val="2200"/>
              </a:spcBef>
            </a:pPr>
            <a:r>
              <a:rPr lang="en-US" dirty="0"/>
              <a:t>4 main Rails components</a:t>
            </a:r>
          </a:p>
          <a:p>
            <a:pPr lvl="1"/>
            <a:r>
              <a:rPr lang="en-US" dirty="0"/>
              <a:t>What files make them up</a:t>
            </a:r>
          </a:p>
          <a:p>
            <a:pPr lvl="1"/>
            <a:r>
              <a:rPr lang="en-US" dirty="0"/>
              <a:t>Where to find them</a:t>
            </a:r>
          </a:p>
          <a:p>
            <a:pPr>
              <a:spcBef>
                <a:spcPts val="2200"/>
              </a:spcBef>
            </a:pPr>
            <a:r>
              <a:rPr lang="en-US" dirty="0"/>
              <a:t>Model–View–Controller (MVC) architectural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34F08-4B07-D98C-A3AD-55470DD10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40" t="16771" r="36104" b="18014"/>
          <a:stretch/>
        </p:blipFill>
        <p:spPr>
          <a:xfrm>
            <a:off x="8221717" y="0"/>
            <a:ext cx="3970283" cy="68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182C2-EF9F-1DA0-89E5-19EDD9C1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Draw a Dataflow Diagram of It!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FFBAA-5F8C-B9FB-0173-B821D0D78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Boxes are software components</a:t>
            </a:r>
          </a:p>
          <a:p>
            <a:r>
              <a:rPr lang="en-US" dirty="0"/>
              <a:t>Directed edges show how data is passed between components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C1FF-DD54-7C2D-ADF1-5E59EFD6E18C}"/>
              </a:ext>
            </a:extLst>
          </p:cNvPr>
          <p:cNvGrpSpPr/>
          <p:nvPr/>
        </p:nvGrpSpPr>
        <p:grpSpPr>
          <a:xfrm>
            <a:off x="3084145" y="3963988"/>
            <a:ext cx="6023710" cy="951706"/>
            <a:chOff x="2586890" y="3963988"/>
            <a:chExt cx="6023710" cy="95170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A42CF27-B62D-441A-9F61-77BA2A9E5D0A}"/>
                </a:ext>
              </a:extLst>
            </p:cNvPr>
            <p:cNvSpPr/>
            <p:nvPr/>
          </p:nvSpPr>
          <p:spPr>
            <a:xfrm>
              <a:off x="2586890" y="4001294"/>
              <a:ext cx="1769210" cy="914400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Component 1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848EFE5-E8DC-5920-20FC-43CCCB0B66FE}"/>
                </a:ext>
              </a:extLst>
            </p:cNvPr>
            <p:cNvSpPr/>
            <p:nvPr/>
          </p:nvSpPr>
          <p:spPr>
            <a:xfrm>
              <a:off x="6841390" y="3963988"/>
              <a:ext cx="1769210" cy="914400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Component 2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5C13FD-7465-A812-8961-5B57709317A2}"/>
                </a:ext>
              </a:extLst>
            </p:cNvPr>
            <p:cNvGrpSpPr/>
            <p:nvPr/>
          </p:nvGrpSpPr>
          <p:grpSpPr>
            <a:xfrm>
              <a:off x="4356100" y="4290807"/>
              <a:ext cx="2485290" cy="335374"/>
              <a:chOff x="9698697" y="5251147"/>
              <a:chExt cx="683647" cy="335374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4AEAAF-C6FE-931B-7B10-0308825F5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2402" y="5251147"/>
                <a:ext cx="67994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D7452D8-1F6D-A9DA-4087-6ADB5B2100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8697" y="5586521"/>
                <a:ext cx="68364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963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F2A1476-BF86-FC88-6AB7-4D0E6E819B8D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1896781" y="-516199"/>
            <a:chExt cx="2206341" cy="7766689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7816CA2-C436-4A20-7605-9D6AA23886BD}"/>
                </a:ext>
              </a:extLst>
            </p:cNvPr>
            <p:cNvSpPr/>
            <p:nvPr/>
          </p:nvSpPr>
          <p:spPr>
            <a:xfrm>
              <a:off x="1952403" y="-516199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7" name="Cloud 66">
              <a:extLst>
                <a:ext uri="{FF2B5EF4-FFF2-40B4-BE49-F238E27FC236}">
                  <a16:creationId xmlns:a16="http://schemas.microsoft.com/office/drawing/2014/main" id="{DBFD7403-B726-7417-DDEE-3162233AC637}"/>
                </a:ext>
              </a:extLst>
            </p:cNvPr>
            <p:cNvSpPr/>
            <p:nvPr/>
          </p:nvSpPr>
          <p:spPr>
            <a:xfrm>
              <a:off x="1960067" y="956047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E95DA317-85FD-9244-1E07-B42DF590AF10}"/>
                </a:ext>
              </a:extLst>
            </p:cNvPr>
            <p:cNvSpPr/>
            <p:nvPr/>
          </p:nvSpPr>
          <p:spPr>
            <a:xfrm>
              <a:off x="1938924" y="2346992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9" name="Cloud 68">
              <a:extLst>
                <a:ext uri="{FF2B5EF4-FFF2-40B4-BE49-F238E27FC236}">
                  <a16:creationId xmlns:a16="http://schemas.microsoft.com/office/drawing/2014/main" id="{7176CF58-CB99-C85C-291D-D60EFB16FA79}"/>
                </a:ext>
              </a:extLst>
            </p:cNvPr>
            <p:cNvSpPr/>
            <p:nvPr/>
          </p:nvSpPr>
          <p:spPr>
            <a:xfrm>
              <a:off x="1896781" y="3562265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0" name="Cloud 69">
              <a:extLst>
                <a:ext uri="{FF2B5EF4-FFF2-40B4-BE49-F238E27FC236}">
                  <a16:creationId xmlns:a16="http://schemas.microsoft.com/office/drawing/2014/main" id="{17943345-27ED-B257-C0AF-6F99692F707D}"/>
                </a:ext>
              </a:extLst>
            </p:cNvPr>
            <p:cNvSpPr/>
            <p:nvPr/>
          </p:nvSpPr>
          <p:spPr>
            <a:xfrm>
              <a:off x="1902704" y="5086475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2B9F8B-6CDA-FBCF-52D1-25ACA9DD11BF}"/>
              </a:ext>
            </a:extLst>
          </p:cNvPr>
          <p:cNvSpPr/>
          <p:nvPr/>
        </p:nvSpPr>
        <p:spPr>
          <a:xfrm>
            <a:off x="4508937" y="658208"/>
            <a:ext cx="5138237" cy="5814017"/>
          </a:xfrm>
          <a:prstGeom prst="roundRect">
            <a:avLst>
              <a:gd name="adj" fmla="val 3214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7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9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95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3D5F99-4C65-CE9A-E54A-C917BFE2D0B1}"/>
              </a:ext>
            </a:extLst>
          </p:cNvPr>
          <p:cNvGrpSpPr/>
          <p:nvPr/>
        </p:nvGrpSpPr>
        <p:grpSpPr>
          <a:xfrm>
            <a:off x="1461112" y="2038054"/>
            <a:ext cx="2802053" cy="1931949"/>
            <a:chOff x="1461112" y="2038054"/>
            <a:chExt cx="2802053" cy="19319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069A8C-C2A9-76C7-9F5D-74DCCCC266A9}"/>
                </a:ext>
              </a:extLst>
            </p:cNvPr>
            <p:cNvSpPr/>
            <p:nvPr/>
          </p:nvSpPr>
          <p:spPr>
            <a:xfrm>
              <a:off x="1461112" y="2796064"/>
              <a:ext cx="2802053" cy="1173939"/>
            </a:xfrm>
            <a:prstGeom prst="rect">
              <a:avLst/>
            </a:prstGeom>
            <a:solidFill>
              <a:srgbClr val="FFC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HTTP requests and responses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8E9512-4047-083E-F3A7-C265799BDCEC}"/>
                </a:ext>
              </a:extLst>
            </p:cNvPr>
            <p:cNvCxnSpPr/>
            <p:nvPr/>
          </p:nvCxnSpPr>
          <p:spPr>
            <a:xfrm flipV="1">
              <a:off x="2866776" y="2038054"/>
              <a:ext cx="0" cy="773070"/>
            </a:xfrm>
            <a:prstGeom prst="straightConnector1">
              <a:avLst/>
            </a:prstGeom>
            <a:ln w="152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98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70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95266-D018-D887-18A1-988D26BAC1BB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41E6D57-66DE-40E9-614A-FC7E8FBD99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09C36F-943E-9E10-0D1A-E0F00DCA7664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A0A7E-96C1-30AE-1ED3-1359FE2BE1A7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C150A5-B418-FFB1-B931-522155FB0185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3FDA4B6-B072-E479-BC45-5587FC87ED96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73526B3-DCAA-BE2D-2C98-565DC91313CB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8CF4D5-6064-8525-0E38-7B9E27637272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3429</TotalTime>
  <Words>535</Words>
  <Application>Microsoft Macintosh PowerPoint</Application>
  <PresentationFormat>Widescreen</PresentationFormat>
  <Paragraphs>147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Courier New</vt:lpstr>
      <vt:lpstr>Office Theme</vt:lpstr>
      <vt:lpstr>Rails and MVC</vt:lpstr>
      <vt:lpstr>In order to code in Rails,  you must know the  Rails Architecture  like the back of your 🤚</vt:lpstr>
      <vt:lpstr>Let’s Draw a Dataflow Diagram of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Rails Component Responsibilities</vt:lpstr>
      <vt:lpstr>PowerPoint Presentation</vt:lpstr>
      <vt:lpstr>Rails Component File Types</vt:lpstr>
      <vt:lpstr>Rails Project Directory Organization</vt:lpstr>
      <vt:lpstr>Model–View–Controller (MVC)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23</cp:revision>
  <dcterms:created xsi:type="dcterms:W3CDTF">2022-08-21T17:36:46Z</dcterms:created>
  <dcterms:modified xsi:type="dcterms:W3CDTF">2023-10-11T16:59:41Z</dcterms:modified>
</cp:coreProperties>
</file>