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309" r:id="rId2"/>
    <p:sldId id="532" r:id="rId3"/>
    <p:sldId id="462" r:id="rId4"/>
    <p:sldId id="463" r:id="rId5"/>
    <p:sldId id="533" r:id="rId6"/>
    <p:sldId id="548" r:id="rId7"/>
    <p:sldId id="552" r:id="rId8"/>
    <p:sldId id="551" r:id="rId9"/>
    <p:sldId id="549" r:id="rId10"/>
    <p:sldId id="550" r:id="rId11"/>
    <p:sldId id="468" r:id="rId12"/>
    <p:sldId id="557" r:id="rId13"/>
    <p:sldId id="558" r:id="rId14"/>
    <p:sldId id="559" r:id="rId15"/>
    <p:sldId id="560" r:id="rId16"/>
    <p:sldId id="553" r:id="rId17"/>
    <p:sldId id="554" r:id="rId18"/>
    <p:sldId id="555" r:id="rId19"/>
    <p:sldId id="556" r:id="rId20"/>
    <p:sldId id="531" r:id="rId2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FF66"/>
    <a:srgbClr val="00FFFF"/>
    <a:srgbClr val="990099"/>
    <a:srgbClr val="99CC00"/>
    <a:srgbClr val="9999CC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7"/>
    <p:restoredTop sz="87465"/>
  </p:normalViewPr>
  <p:slideViewPr>
    <p:cSldViewPr snapToGrid="0" snapToObjects="1">
      <p:cViewPr varScale="1">
        <p:scale>
          <a:sx n="96" d="100"/>
          <a:sy n="96" d="100"/>
        </p:scale>
        <p:origin x="200" y="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A3647C-4606-9940-8BC7-AC15F5C0BEC6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DB9EB-B960-2148-85EE-3FD8434E0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3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“Github” by othree is licensed under CC BY 2.0 DEED / Cropped from original</a:t>
            </a:r>
          </a:p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/photos/othree/7024010127/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DB9EB-B960-2148-85EE-3FD8434E021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10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D2C7E-691D-3A4B-AD7D-C3BFD56A37A5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08FC6-2C8D-4940-AAB3-73CD37826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9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0D736-57AE-7D40-9809-216788B0F4C2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B928-361A-304A-85A9-132ABE3F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5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638E0-E57F-7B49-A147-F3E67FC8749E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6FB3-905E-9249-A8AA-2F2E731BC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3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A7A8F-6EAD-6142-A26D-A4E5D1972BCD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13C3-E711-AC43-98FD-25A9A6BF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5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A986F-074A-8F4A-8F37-C259542CDD19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634B-6035-7743-AEC9-FE67E8BAB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1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442C9-CD72-B04B-987A-B3648AB0F648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6B6CC-2860-E440-ADEB-B05D538DB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CAB3E-9E2B-984B-BADD-C71C156BE735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6559-5A51-F74E-8A16-B44E9EB7B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80E29-EA6B-3D44-B428-2EF5C8BE780D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5D85-79DD-EC42-BBA5-3571A7D90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2B914-4094-AD44-AA03-BC53BEBB6B05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D9790-1BD6-B448-9581-7FB6DB364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53EE2-04BB-5D40-B99B-BB033A364184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1621-3A3A-2E4D-A969-0FA6BE164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D0D9A-AA76-6841-A793-677C3F1238F7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FD1B-E256-7C4A-80A8-EAA06122F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D908FCA-ECD4-C94C-8356-795E34F52808}" type="datetimeFigureOut">
              <a:rPr lang="en-US" altLang="en-US"/>
              <a:pPr/>
              <a:t>2/26/24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9BCA487-3380-9E4A-BBC4-719CE2C2D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670668" y="5487263"/>
            <a:ext cx="77110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B0F0"/>
                </a:solidFill>
              </a:rPr>
              <a:t>Remote Git Repositories and GitHub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7241991" y="6580187"/>
            <a:ext cx="4950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“Github” by othree is licensed under CC BY 2.0 DEED / Cropped from original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08D40-6C06-CC06-A2FD-C2A81CE23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81" b="8285"/>
          <a:stretch/>
        </p:blipFill>
        <p:spPr>
          <a:xfrm>
            <a:off x="0" y="0"/>
            <a:ext cx="12192001" cy="5102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E4E997-4748-3685-4600-370100E89598}"/>
              </a:ext>
            </a:extLst>
          </p:cNvPr>
          <p:cNvSpPr/>
          <p:nvPr/>
        </p:nvSpPr>
        <p:spPr>
          <a:xfrm>
            <a:off x="8441636" y="885987"/>
            <a:ext cx="2915478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B4F364-02CD-089D-3DD0-D147E3FD823C}"/>
              </a:ext>
            </a:extLst>
          </p:cNvPr>
          <p:cNvSpPr/>
          <p:nvPr/>
        </p:nvSpPr>
        <p:spPr>
          <a:xfrm>
            <a:off x="3373026" y="4420940"/>
            <a:ext cx="3624123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4" y="832979"/>
            <a:ext cx="83471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Push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24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389118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F24C1E-F7F7-9549-B682-71238529712F}"/>
              </a:ext>
            </a:extLst>
          </p:cNvPr>
          <p:cNvGrpSpPr/>
          <p:nvPr/>
        </p:nvGrpSpPr>
        <p:grpSpPr>
          <a:xfrm>
            <a:off x="7088643" y="350955"/>
            <a:ext cx="2482850" cy="5359400"/>
            <a:chOff x="6348413" y="1244600"/>
            <a:chExt cx="2482850" cy="5359400"/>
          </a:xfrm>
        </p:grpSpPr>
        <p:sp>
          <p:nvSpPr>
            <p:cNvPr id="15" name="Rounded Rectangle 14"/>
            <p:cNvSpPr/>
            <p:nvPr/>
          </p:nvSpPr>
          <p:spPr>
            <a:xfrm>
              <a:off x="6550025" y="2322513"/>
              <a:ext cx="2281238" cy="4281487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87" name="Group 26"/>
            <p:cNvGrpSpPr>
              <a:grpSpLocks/>
            </p:cNvGrpSpPr>
            <p:nvPr/>
          </p:nvGrpSpPr>
          <p:grpSpPr bwMode="auto">
            <a:xfrm>
              <a:off x="6902450" y="2922588"/>
              <a:ext cx="1601788" cy="2428875"/>
              <a:chOff x="6901822" y="2922790"/>
              <a:chExt cx="1603131" cy="2429354"/>
            </a:xfrm>
          </p:grpSpPr>
          <p:sp>
            <p:nvSpPr>
              <p:cNvPr id="20493" name="TextBox 3"/>
              <p:cNvSpPr txBox="1">
                <a:spLocks noChangeArrowheads="1"/>
              </p:cNvSpPr>
              <p:nvPr/>
            </p:nvSpPr>
            <p:spPr bwMode="auto">
              <a:xfrm>
                <a:off x="7151566" y="2922790"/>
                <a:ext cx="116931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Remote</a:t>
                </a:r>
                <a:br>
                  <a:rPr lang="en-US" altLang="en-US" dirty="0"/>
                </a:br>
                <a:r>
                  <a:rPr lang="en-US" altLang="en-US" dirty="0"/>
                  <a:t>Repos</a:t>
                </a:r>
              </a:p>
            </p:txBody>
          </p:sp>
          <p:pic>
            <p:nvPicPr>
              <p:cNvPr id="20494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0291" y="3746126"/>
                <a:ext cx="1443317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6901822" y="3019646"/>
                <a:ext cx="1603131" cy="2332498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0490" name="Picture 35" descr="server-wh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48413" y="12446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375525" y="1835150"/>
              <a:ext cx="12144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/>
                <a:t>GitHub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A9007E-A549-AF48-A5F6-46F7179A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023" y="1995959"/>
            <a:ext cx="1665633" cy="12958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AF7237-2D76-BC45-AFE1-0E2C54331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527" y="3602123"/>
            <a:ext cx="1665633" cy="12958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AA3FB8-A096-D74F-80E6-73B4B01C2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8369">
            <a:off x="5831963" y="579273"/>
            <a:ext cx="1665633" cy="12958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F2C9AC-FF53-2140-BDE4-51628D940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5467">
            <a:off x="5754768" y="5086186"/>
            <a:ext cx="1665633" cy="12958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792DF12-41AC-494A-9DF6-0F6FE82F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2713512" cy="1143000"/>
          </a:xfrm>
        </p:spPr>
        <p:txBody>
          <a:bodyPr/>
          <a:lstStyle/>
          <a:p>
            <a:r>
              <a:rPr lang="en-US" dirty="0"/>
              <a:t>Using GitHub to Collaborate</a:t>
            </a:r>
          </a:p>
        </p:txBody>
      </p:sp>
    </p:spTree>
    <p:extLst>
      <p:ext uri="{BB962C8B-B14F-4D97-AF65-F5344CB8AC3E}">
        <p14:creationId xmlns:p14="http://schemas.microsoft.com/office/powerpoint/2010/main" val="236430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962244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4089799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1467427" y="1834152"/>
            <a:ext cx="175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1072255" y="4679771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2CCF9-E5E0-0E42-9DEC-BE15710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Fetch Command Works</a:t>
            </a:r>
          </a:p>
        </p:txBody>
      </p:sp>
    </p:spTree>
    <p:extLst>
      <p:ext uri="{BB962C8B-B14F-4D97-AF65-F5344CB8AC3E}">
        <p14:creationId xmlns:p14="http://schemas.microsoft.com/office/powerpoint/2010/main" val="181987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33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105864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5B7EE8-E6DF-150F-D25F-63F4DE9B2594}"/>
              </a:ext>
            </a:extLst>
          </p:cNvPr>
          <p:cNvSpPr/>
          <p:nvPr/>
        </p:nvSpPr>
        <p:spPr>
          <a:xfrm>
            <a:off x="3373026" y="4407688"/>
            <a:ext cx="3624123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67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Push from another user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3F8D8-534B-8712-0775-06B0014DA673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</p:spTree>
    <p:extLst>
      <p:ext uri="{BB962C8B-B14F-4D97-AF65-F5344CB8AC3E}">
        <p14:creationId xmlns:p14="http://schemas.microsoft.com/office/powerpoint/2010/main" val="135036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9EF23B-F846-F948-B4C0-205C88DE22D0}"/>
              </a:ext>
            </a:extLst>
          </p:cNvPr>
          <p:cNvSpPr/>
          <p:nvPr/>
        </p:nvSpPr>
        <p:spPr>
          <a:xfrm>
            <a:off x="3426034" y="870184"/>
            <a:ext cx="510836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Fetch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67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3F8D8-534B-8712-0775-06B0014DA673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E9645-9852-ED40-36F0-FE0FDA7536B9}"/>
              </a:ext>
            </a:extLst>
          </p:cNvPr>
          <p:cNvSpPr txBox="1"/>
          <p:nvPr/>
        </p:nvSpPr>
        <p:spPr>
          <a:xfrm>
            <a:off x="3426034" y="832979"/>
            <a:ext cx="5339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</p:spTree>
    <p:extLst>
      <p:ext uri="{BB962C8B-B14F-4D97-AF65-F5344CB8AC3E}">
        <p14:creationId xmlns:p14="http://schemas.microsoft.com/office/powerpoint/2010/main" val="313079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962244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4089799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1467427" y="1834152"/>
            <a:ext cx="175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1072255" y="4679771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2CCF9-E5E0-0E42-9DEC-BE15710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Pull Command Works</a:t>
            </a:r>
          </a:p>
        </p:txBody>
      </p:sp>
    </p:spTree>
    <p:extLst>
      <p:ext uri="{BB962C8B-B14F-4D97-AF65-F5344CB8AC3E}">
        <p14:creationId xmlns:p14="http://schemas.microsoft.com/office/powerpoint/2010/main" val="68283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33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275711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A2EFDE-0BFE-CEDC-B60A-C41ECE616C4E}"/>
              </a:ext>
            </a:extLst>
          </p:cNvPr>
          <p:cNvSpPr/>
          <p:nvPr/>
        </p:nvSpPr>
        <p:spPr>
          <a:xfrm>
            <a:off x="3373026" y="4420940"/>
            <a:ext cx="3624123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67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Push from another user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3F8D8-534B-8712-0775-06B0014DA673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</p:spTree>
    <p:extLst>
      <p:ext uri="{BB962C8B-B14F-4D97-AF65-F5344CB8AC3E}">
        <p14:creationId xmlns:p14="http://schemas.microsoft.com/office/powerpoint/2010/main" val="4197088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2A22F-15DE-DEA2-FAD7-BA8E97F5D419}"/>
              </a:ext>
            </a:extLst>
          </p:cNvPr>
          <p:cNvSpPr/>
          <p:nvPr/>
        </p:nvSpPr>
        <p:spPr>
          <a:xfrm>
            <a:off x="3426034" y="870184"/>
            <a:ext cx="8023844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Pull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67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3F8D8-534B-8712-0775-06B0014DA673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E9645-9852-ED40-36F0-FE0FDA7536B9}"/>
              </a:ext>
            </a:extLst>
          </p:cNvPr>
          <p:cNvSpPr txBox="1"/>
          <p:nvPr/>
        </p:nvSpPr>
        <p:spPr>
          <a:xfrm>
            <a:off x="3426034" y="832979"/>
            <a:ext cx="83471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</p:spTree>
    <p:extLst>
      <p:ext uri="{BB962C8B-B14F-4D97-AF65-F5344CB8AC3E}">
        <p14:creationId xmlns:p14="http://schemas.microsoft.com/office/powerpoint/2010/main" val="404078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E31A-BC04-E34F-83F4-2E2C1907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Hosting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6D1B-9946-F043-90B4-CDD3033F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Enable sharing version control repos</a:t>
            </a:r>
          </a:p>
          <a:p>
            <a:pPr>
              <a:spcAft>
                <a:spcPts val="1800"/>
              </a:spcAft>
            </a:pPr>
            <a:r>
              <a:rPr lang="en-US" dirty="0"/>
              <a:t>Internet/Web based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SourceForge</a:t>
            </a:r>
          </a:p>
          <a:p>
            <a:pPr lvl="1"/>
            <a:r>
              <a:rPr lang="en-US" dirty="0"/>
              <a:t>Bitbucket</a:t>
            </a:r>
          </a:p>
          <a:p>
            <a:pPr lvl="1"/>
            <a:r>
              <a:rPr lang="en-US" dirty="0"/>
              <a:t>GitLab</a:t>
            </a:r>
          </a:p>
          <a:p>
            <a:pPr lvl="1"/>
            <a:r>
              <a:rPr lang="en-US" dirty="0"/>
              <a:t>GitHub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6E93E0-984A-C04C-8D86-33C36231895B}"/>
              </a:ext>
            </a:extLst>
          </p:cNvPr>
          <p:cNvGrpSpPr>
            <a:grpSpLocks/>
          </p:cNvGrpSpPr>
          <p:nvPr/>
        </p:nvGrpSpPr>
        <p:grpSpPr bwMode="auto">
          <a:xfrm>
            <a:off x="1368934" y="4844733"/>
            <a:ext cx="2983717" cy="1157287"/>
            <a:chOff x="779388" y="4417788"/>
            <a:chExt cx="2983304" cy="11582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838605D-01C2-5E4B-907E-287BC96B8CA7}"/>
                </a:ext>
              </a:extLst>
            </p:cNvPr>
            <p:cNvSpPr/>
            <p:nvPr/>
          </p:nvSpPr>
          <p:spPr>
            <a:xfrm>
              <a:off x="779388" y="4417788"/>
              <a:ext cx="1034124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C29684-250B-4945-AEC7-D4C1340620FD}"/>
                </a:ext>
              </a:extLst>
            </p:cNvPr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96F63-2FF0-A14E-A39E-D3C15F37D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 Control Hosting Services</a:t>
            </a:r>
          </a:p>
          <a:p>
            <a:r>
              <a:rPr lang="en-US" dirty="0"/>
              <a:t>GitHub</a:t>
            </a:r>
          </a:p>
          <a:p>
            <a:r>
              <a:rPr lang="en-US" dirty="0"/>
              <a:t>Remote Repo Operations</a:t>
            </a:r>
          </a:p>
          <a:p>
            <a:r>
              <a:rPr lang="en-US" dirty="0"/>
              <a:t>Push/Fetch/Pull Semantics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1E58E72-DE6D-5642-89AF-34926130E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5" b="14813"/>
          <a:stretch/>
        </p:blipFill>
        <p:spPr bwMode="auto">
          <a:xfrm>
            <a:off x="0" y="4432852"/>
            <a:ext cx="12198348" cy="24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526F5-C9E0-9441-8D97-183B0F9A3208}"/>
              </a:ext>
            </a:extLst>
          </p:cNvPr>
          <p:cNvSpPr txBox="1"/>
          <p:nvPr/>
        </p:nvSpPr>
        <p:spPr bwMode="auto">
          <a:xfrm>
            <a:off x="10614260" y="6581001"/>
            <a:ext cx="15777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http://flic.kr/p/aCLor3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1E1D5-E956-D5A5-6073-97A6C3EB0904}"/>
              </a:ext>
            </a:extLst>
          </p:cNvPr>
          <p:cNvSpPr txBox="1"/>
          <p:nvPr/>
        </p:nvSpPr>
        <p:spPr>
          <a:xfrm>
            <a:off x="7668696" y="1982450"/>
            <a:ext cx="2814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Let’s do an activity!</a:t>
            </a:r>
          </a:p>
        </p:txBody>
      </p:sp>
    </p:spTree>
    <p:extLst>
      <p:ext uri="{BB962C8B-B14F-4D97-AF65-F5344CB8AC3E}">
        <p14:creationId xmlns:p14="http://schemas.microsoft.com/office/powerpoint/2010/main" val="30360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14513" y="2322514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74025" y="2322514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51276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2082081" y="2768600"/>
            <a:ext cx="1842941" cy="3500358"/>
            <a:chOff x="413339" y="2768140"/>
            <a:chExt cx="1842197" cy="3500141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4572873" y="2928939"/>
            <a:ext cx="1443537" cy="2340553"/>
            <a:chOff x="2903317" y="2928262"/>
            <a:chExt cx="1443317" cy="2341864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1320801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4395789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8899525" y="1835151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0536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14513" y="2322514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74025" y="2322514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51276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2082081" y="2768600"/>
            <a:ext cx="1842941" cy="3500358"/>
            <a:chOff x="413339" y="2768140"/>
            <a:chExt cx="1842197" cy="3500141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4572873" y="2928939"/>
            <a:ext cx="1443537" cy="2340553"/>
            <a:chOff x="2903317" y="2928262"/>
            <a:chExt cx="1443317" cy="2341864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7" name="Group 26"/>
          <p:cNvGrpSpPr>
            <a:grpSpLocks/>
          </p:cNvGrpSpPr>
          <p:nvPr/>
        </p:nvGrpSpPr>
        <p:grpSpPr bwMode="auto">
          <a:xfrm>
            <a:off x="8514845" y="2922589"/>
            <a:ext cx="1442108" cy="2346873"/>
            <a:chOff x="6990291" y="2922790"/>
            <a:chExt cx="1443317" cy="2347336"/>
          </a:xfrm>
        </p:grpSpPr>
        <p:sp>
          <p:nvSpPr>
            <p:cNvPr id="20493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" name="Straight Connector 29"/>
          <p:cNvCxnSpPr/>
          <p:nvPr/>
        </p:nvCxnSpPr>
        <p:spPr>
          <a:xfrm>
            <a:off x="6122988" y="4224338"/>
            <a:ext cx="2303462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1320801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4395789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8899525" y="1835151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314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5314" y="2322514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7" y="1320801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54826" y="2322514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6" name="Picture 7" descr="server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3214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3176590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7680326" y="1835151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GitHub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862676" y="2768599"/>
            <a:ext cx="6344577" cy="1458913"/>
            <a:chOff x="558249" y="2768140"/>
            <a:chExt cx="6343573" cy="145882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98724" y="4225375"/>
              <a:ext cx="2303098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558249" y="2768140"/>
              <a:ext cx="1842650" cy="838460"/>
              <a:chOff x="558249" y="2768140"/>
              <a:chExt cx="1842650" cy="838460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558249" y="2768140"/>
                <a:ext cx="1842650" cy="46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Working Tree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3353674" y="2928939"/>
            <a:ext cx="1443537" cy="2340553"/>
            <a:chOff x="2903317" y="2928262"/>
            <a:chExt cx="1443317" cy="2341864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7295646" y="2922589"/>
            <a:ext cx="1442108" cy="2346873"/>
            <a:chOff x="6990291" y="2922790"/>
            <a:chExt cx="1443317" cy="2347336"/>
          </a:xfrm>
        </p:grpSpPr>
        <p:sp>
          <p:nvSpPr>
            <p:cNvPr id="48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9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41340F8D-ADE5-3D8E-D6E3-B04D726AFF85}"/>
              </a:ext>
            </a:extLst>
          </p:cNvPr>
          <p:cNvSpPr/>
          <p:nvPr/>
        </p:nvSpPr>
        <p:spPr>
          <a:xfrm>
            <a:off x="6076237" y="2609851"/>
            <a:ext cx="3862544" cy="1582137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3DA7E-0DCC-2877-7FFE-070C9305CE3C}"/>
              </a:ext>
            </a:extLst>
          </p:cNvPr>
          <p:cNvSpPr txBox="1"/>
          <p:nvPr/>
        </p:nvSpPr>
        <p:spPr>
          <a:xfrm>
            <a:off x="9958704" y="2768600"/>
            <a:ext cx="294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clone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push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pull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fetch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remote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9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962244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4089799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1467427" y="1834152"/>
            <a:ext cx="175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1072255" y="4679771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2CCF9-E5E0-0E42-9DEC-BE15710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Local/Remote Repo Organization</a:t>
            </a:r>
          </a:p>
        </p:txBody>
      </p:sp>
    </p:spTree>
    <p:extLst>
      <p:ext uri="{BB962C8B-B14F-4D97-AF65-F5344CB8AC3E}">
        <p14:creationId xmlns:p14="http://schemas.microsoft.com/office/powerpoint/2010/main" val="313514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962244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4089799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1467427" y="1834152"/>
            <a:ext cx="175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1072255" y="4679771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2CCF9-E5E0-0E42-9DEC-BE15710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Push Command Works</a:t>
            </a:r>
          </a:p>
        </p:txBody>
      </p:sp>
    </p:spTree>
    <p:extLst>
      <p:ext uri="{BB962C8B-B14F-4D97-AF65-F5344CB8AC3E}">
        <p14:creationId xmlns:p14="http://schemas.microsoft.com/office/powerpoint/2010/main" val="89565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24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126463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4BF5BD-22A2-6C10-C2BD-99CDFA866AB0}"/>
              </a:ext>
            </a:extLst>
          </p:cNvPr>
          <p:cNvSpPr/>
          <p:nvPr/>
        </p:nvSpPr>
        <p:spPr>
          <a:xfrm>
            <a:off x="3399530" y="872735"/>
            <a:ext cx="529389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4" y="832979"/>
            <a:ext cx="55547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Commit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24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343634719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11993</TotalTime>
  <Words>629</Words>
  <Application>Microsoft Macintosh PowerPoint</Application>
  <PresentationFormat>Widescreen</PresentationFormat>
  <Paragraphs>193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Black</vt:lpstr>
      <vt:lpstr>PowerPoint Presentation</vt:lpstr>
      <vt:lpstr>Version Control Hosting Services</vt:lpstr>
      <vt:lpstr>PowerPoint Presentation</vt:lpstr>
      <vt:lpstr>PowerPoint Presentation</vt:lpstr>
      <vt:lpstr>PowerPoint Presentation</vt:lpstr>
      <vt:lpstr>Local/Remote Repo Organization</vt:lpstr>
      <vt:lpstr>How the Push Command Works</vt:lpstr>
      <vt:lpstr>PowerPoint Presentation</vt:lpstr>
      <vt:lpstr>PowerPoint Presentation</vt:lpstr>
      <vt:lpstr>PowerPoint Presentation</vt:lpstr>
      <vt:lpstr>Using GitHub to Collaborate</vt:lpstr>
      <vt:lpstr>How the Fetch Command Works</vt:lpstr>
      <vt:lpstr>PowerPoint Presentation</vt:lpstr>
      <vt:lpstr>PowerPoint Presentation</vt:lpstr>
      <vt:lpstr>PowerPoint Presentation</vt:lpstr>
      <vt:lpstr>How the Pull Command Works</vt:lpstr>
      <vt:lpstr>PowerPoint Presentation</vt:lpstr>
      <vt:lpstr>PowerPoint Presentation</vt:lpstr>
      <vt:lpstr>PowerPoint Presentation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343</cp:revision>
  <dcterms:created xsi:type="dcterms:W3CDTF">2011-01-26T19:04:03Z</dcterms:created>
  <dcterms:modified xsi:type="dcterms:W3CDTF">2024-02-27T16:33:26Z</dcterms:modified>
</cp:coreProperties>
</file>