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319" r:id="rId3"/>
    <p:sldId id="320" r:id="rId4"/>
    <p:sldId id="321" r:id="rId5"/>
    <p:sldId id="322" r:id="rId6"/>
    <p:sldId id="280" r:id="rId7"/>
    <p:sldId id="293" r:id="rId8"/>
    <p:sldId id="292" r:id="rId9"/>
    <p:sldId id="296" r:id="rId10"/>
    <p:sldId id="327" r:id="rId11"/>
    <p:sldId id="328" r:id="rId12"/>
    <p:sldId id="323" r:id="rId13"/>
    <p:sldId id="282" r:id="rId14"/>
    <p:sldId id="302" r:id="rId15"/>
    <p:sldId id="298" r:id="rId16"/>
    <p:sldId id="283" r:id="rId17"/>
    <p:sldId id="324" r:id="rId18"/>
    <p:sldId id="326" r:id="rId19"/>
    <p:sldId id="325" r:id="rId20"/>
    <p:sldId id="284" r:id="rId21"/>
    <p:sldId id="30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3C3C3C"/>
    <a:srgbClr val="363636"/>
    <a:srgbClr val="333333"/>
    <a:srgbClr val="666666"/>
    <a:srgbClr val="CC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napToObjects="1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9251-414F-754A-8F9E-282EC6F4B72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4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 basic webpage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</p:spTree>
    <p:extLst>
      <p:ext uri="{BB962C8B-B14F-4D97-AF65-F5344CB8AC3E}">
        <p14:creationId xmlns:p14="http://schemas.microsoft.com/office/powerpoint/2010/main" val="383323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DB63F-250F-6BBC-64AD-F1CD4281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44" y="1463673"/>
            <a:ext cx="10091420" cy="37233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2743200" y="3603810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C9E9E-9E60-2945-5D3C-977D21282199}"/>
              </a:ext>
            </a:extLst>
          </p:cNvPr>
          <p:cNvGrpSpPr/>
          <p:nvPr/>
        </p:nvGrpSpPr>
        <p:grpSpPr>
          <a:xfrm>
            <a:off x="3647246" y="3813613"/>
            <a:ext cx="3783724" cy="2521406"/>
            <a:chOff x="1465695" y="3656449"/>
            <a:chExt cx="3783724" cy="25214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1E9A34-6ED5-7E5D-E7BB-01686EFB5A8C}"/>
                </a:ext>
              </a:extLst>
            </p:cNvPr>
            <p:cNvSpPr txBox="1"/>
            <p:nvPr/>
          </p:nvSpPr>
          <p:spPr>
            <a:xfrm>
              <a:off x="1465695" y="5346858"/>
              <a:ext cx="3783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Tells Rails which view template to render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B73C58-AF11-1ED8-6C1E-871C5DDBFB37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656449"/>
              <a:ext cx="87660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B7438B-B44F-8409-1E15-F95FD25E3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7557" y="3656450"/>
              <a:ext cx="285750" cy="168280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8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DB63F-250F-6BBC-64AD-F1CD4281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44" y="1463673"/>
            <a:ext cx="10091420" cy="37233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8C9E9E-9E60-2945-5D3C-977D21282199}"/>
              </a:ext>
            </a:extLst>
          </p:cNvPr>
          <p:cNvGrpSpPr/>
          <p:nvPr/>
        </p:nvGrpSpPr>
        <p:grpSpPr>
          <a:xfrm>
            <a:off x="3638876" y="2484876"/>
            <a:ext cx="8362624" cy="1412342"/>
            <a:chOff x="3200400" y="3656449"/>
            <a:chExt cx="8362624" cy="14123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1E9A34-6ED5-7E5D-E7BB-01686EFB5A8C}"/>
                </a:ext>
              </a:extLst>
            </p:cNvPr>
            <p:cNvSpPr txBox="1"/>
            <p:nvPr/>
          </p:nvSpPr>
          <p:spPr>
            <a:xfrm>
              <a:off x="6616706" y="4237794"/>
              <a:ext cx="4946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Look for view template in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app/views/pages/</a:t>
              </a:r>
              <a:r>
                <a:rPr lang="en-US" sz="2400" dirty="0">
                  <a:solidFill>
                    <a:srgbClr val="FFFF00"/>
                  </a:solidFill>
                  <a:cs typeface="Courier New" panose="02070309020205020404" pitchFamily="49" charset="0"/>
                </a:rPr>
                <a:t> folder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B73C58-AF11-1ED8-6C1E-871C5DDBFB37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656449"/>
              <a:ext cx="100456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B7438B-B44F-8409-1E15-F95FD25E38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6171" y="3656450"/>
              <a:ext cx="2944823" cy="76931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B34F61-3E29-05CD-6632-BD6A11167401}"/>
              </a:ext>
            </a:extLst>
          </p:cNvPr>
          <p:cNvGrpSpPr/>
          <p:nvPr/>
        </p:nvGrpSpPr>
        <p:grpSpPr>
          <a:xfrm>
            <a:off x="5347029" y="3835534"/>
            <a:ext cx="6654471" cy="978340"/>
            <a:chOff x="3200400" y="3656449"/>
            <a:chExt cx="6654471" cy="9783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549C45-4E33-139E-D706-6D4A01BDF7B4}"/>
                </a:ext>
              </a:extLst>
            </p:cNvPr>
            <p:cNvSpPr txBox="1"/>
            <p:nvPr/>
          </p:nvSpPr>
          <p:spPr>
            <a:xfrm>
              <a:off x="4908553" y="3803792"/>
              <a:ext cx="4946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Look for view template named </a:t>
              </a:r>
              <a:r>
                <a:rPr lang="en-US" sz="2400" dirty="0" err="1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home.html.erb</a:t>
              </a:r>
              <a:endParaRPr lang="en-US" sz="2400" dirty="0">
                <a:solidFill>
                  <a:srgbClr val="FFFF00"/>
                </a:solidFill>
                <a:cs typeface="Courier New" panose="02070309020205020404" pitchFamily="49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991715-2E5C-BF39-99D7-1470B9F1687C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656449"/>
              <a:ext cx="100456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6B3747-4104-340C-5E1F-180C4AAC0E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6171" y="3656450"/>
              <a:ext cx="1236670" cy="32307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3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67252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1355732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D3BD6-C52D-F1B6-6EF8-6B17DFE3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7" y="0"/>
            <a:ext cx="10785625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19EFA9-DEAB-B444-9690-B656DD7AFC5D}"/>
              </a:ext>
            </a:extLst>
          </p:cNvPr>
          <p:cNvCxnSpPr>
            <a:cxnSpLocks/>
          </p:cNvCxnSpPr>
          <p:nvPr/>
        </p:nvCxnSpPr>
        <p:spPr>
          <a:xfrm flipH="1">
            <a:off x="10733273" y="252974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FA07A5-190A-A94D-9D4A-AD367234A9B9}"/>
              </a:ext>
            </a:extLst>
          </p:cNvPr>
          <p:cNvCxnSpPr>
            <a:cxnSpLocks/>
          </p:cNvCxnSpPr>
          <p:nvPr/>
        </p:nvCxnSpPr>
        <p:spPr>
          <a:xfrm flipH="1">
            <a:off x="11035832" y="548809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54251-2E3A-FA4E-B705-5393671A0AFB}"/>
              </a:ext>
            </a:extLst>
          </p:cNvPr>
          <p:cNvCxnSpPr>
            <a:cxnSpLocks/>
          </p:cNvCxnSpPr>
          <p:nvPr/>
        </p:nvCxnSpPr>
        <p:spPr>
          <a:xfrm flipH="1">
            <a:off x="11338391" y="853609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274417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generated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62663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E69B6-EEE4-A5AE-6A5E-B48101931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24" b="41601"/>
          <a:stretch/>
        </p:blipFill>
        <p:spPr>
          <a:xfrm>
            <a:off x="1109666" y="1838403"/>
            <a:ext cx="11082334" cy="5019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84900-4EF7-09EF-8441-11DAEA0FE82D}"/>
              </a:ext>
            </a:extLst>
          </p:cNvPr>
          <p:cNvSpPr txBox="1"/>
          <p:nvPr/>
        </p:nvSpPr>
        <p:spPr>
          <a:xfrm>
            <a:off x="450960" y="99848"/>
            <a:ext cx="624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 Response Sent to Web Browser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1E1AF6-F344-F41D-1A04-C8972D5788D8}"/>
              </a:ext>
            </a:extLst>
          </p:cNvPr>
          <p:cNvGrpSpPr/>
          <p:nvPr/>
        </p:nvGrpSpPr>
        <p:grpSpPr>
          <a:xfrm>
            <a:off x="1852920" y="626335"/>
            <a:ext cx="7268752" cy="1188176"/>
            <a:chOff x="1610026" y="612047"/>
            <a:chExt cx="7268752" cy="118817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3009282-A218-1A4B-E834-930CDE83A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0026" y="857250"/>
              <a:ext cx="1018874" cy="942973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E84BC3-5B2C-CCA6-40B1-CE571E5B986D}"/>
                </a:ext>
              </a:extLst>
            </p:cNvPr>
            <p:cNvSpPr txBox="1"/>
            <p:nvPr/>
          </p:nvSpPr>
          <p:spPr>
            <a:xfrm>
              <a:off x="2628900" y="612047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HTTP Version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302EC6-00C0-FD85-5D56-77F539F195A4}"/>
              </a:ext>
            </a:extLst>
          </p:cNvPr>
          <p:cNvGrpSpPr/>
          <p:nvPr/>
        </p:nvGrpSpPr>
        <p:grpSpPr>
          <a:xfrm>
            <a:off x="2755658" y="1003792"/>
            <a:ext cx="6867381" cy="825007"/>
            <a:chOff x="2169861" y="1103808"/>
            <a:chExt cx="6867381" cy="82500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3AC1F5E-8AE3-311E-82FA-28A50AD933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9861" y="1357313"/>
              <a:ext cx="617503" cy="57150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9E91FF-B1AB-6229-A6D1-FC2F59F5516F}"/>
                </a:ext>
              </a:extLst>
            </p:cNvPr>
            <p:cNvSpPr txBox="1"/>
            <p:nvPr/>
          </p:nvSpPr>
          <p:spPr>
            <a:xfrm>
              <a:off x="2787364" y="1103808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Status Code and Text Version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309253-049D-7103-318F-246C459D350D}"/>
              </a:ext>
            </a:extLst>
          </p:cNvPr>
          <p:cNvGrpSpPr/>
          <p:nvPr/>
        </p:nvGrpSpPr>
        <p:grpSpPr>
          <a:xfrm>
            <a:off x="193328" y="2300288"/>
            <a:ext cx="878235" cy="4849615"/>
            <a:chOff x="193328" y="2300288"/>
            <a:chExt cx="878235" cy="4849615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5A7B134E-3DFB-EE43-F215-2E2D1DD7AD72}"/>
                </a:ext>
              </a:extLst>
            </p:cNvPr>
            <p:cNvSpPr/>
            <p:nvPr/>
          </p:nvSpPr>
          <p:spPr>
            <a:xfrm>
              <a:off x="700088" y="2300288"/>
              <a:ext cx="371475" cy="4849615"/>
            </a:xfrm>
            <a:prstGeom prst="leftBrac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247508-E57B-0B05-4EE4-7D8745C5AC83}"/>
                </a:ext>
              </a:extLst>
            </p:cNvPr>
            <p:cNvSpPr txBox="1"/>
            <p:nvPr/>
          </p:nvSpPr>
          <p:spPr>
            <a:xfrm rot="16200000">
              <a:off x="-1598629" y="4477796"/>
              <a:ext cx="4045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Response Headers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3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6AE52-1285-8CE8-6346-57E8FAC06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5" t="12713" r="21078" b="7510"/>
          <a:stretch/>
        </p:blipFill>
        <p:spPr>
          <a:xfrm>
            <a:off x="1900237" y="0"/>
            <a:ext cx="101130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C9DB35-FDB3-4402-CD60-3C5CF4272F97}"/>
              </a:ext>
            </a:extLst>
          </p:cNvPr>
          <p:cNvSpPr txBox="1"/>
          <p:nvPr/>
        </p:nvSpPr>
        <p:spPr>
          <a:xfrm>
            <a:off x="71440" y="114576"/>
            <a:ext cx="1900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 Response Body Sent to Web Browser</a:t>
            </a:r>
          </a:p>
        </p:txBody>
      </p:sp>
    </p:spTree>
    <p:extLst>
      <p:ext uri="{BB962C8B-B14F-4D97-AF65-F5344CB8AC3E}">
        <p14:creationId xmlns:p14="http://schemas.microsoft.com/office/powerpoint/2010/main" val="66808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generated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265013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03CBCF-2DB1-2768-A89D-662F7FB685BA}"/>
              </a:ext>
            </a:extLst>
          </p:cNvPr>
          <p:cNvGrpSpPr/>
          <p:nvPr/>
        </p:nvGrpSpPr>
        <p:grpSpPr>
          <a:xfrm>
            <a:off x="418325" y="773723"/>
            <a:ext cx="11355350" cy="6084277"/>
            <a:chOff x="418325" y="773723"/>
            <a:chExt cx="11355350" cy="60842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1A3195-8BA6-3A43-A5B3-8FA21DDFB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193"/>
            <a:stretch/>
          </p:blipFill>
          <p:spPr>
            <a:xfrm>
              <a:off x="418325" y="773723"/>
              <a:ext cx="11355350" cy="608427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9467A1D-EBA4-85C9-6878-B15704043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9563" y="1727636"/>
              <a:ext cx="2053458" cy="27600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130-F387-F349-98BF-E9B75A18036D}"/>
              </a:ext>
            </a:extLst>
          </p:cNvPr>
          <p:cNvSpPr/>
          <p:nvPr/>
        </p:nvSpPr>
        <p:spPr>
          <a:xfrm>
            <a:off x="2427889" y="1355834"/>
            <a:ext cx="1923393" cy="2312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60E2C3-BF92-6245-B55F-1D436DEE072B}"/>
              </a:ext>
            </a:extLst>
          </p:cNvPr>
          <p:cNvCxnSpPr>
            <a:cxnSpLocks/>
          </p:cNvCxnSpPr>
          <p:nvPr/>
        </p:nvCxnSpPr>
        <p:spPr>
          <a:xfrm flipH="1">
            <a:off x="4235669" y="851338"/>
            <a:ext cx="1177159" cy="9038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>
            <a:extLst>
              <a:ext uri="{FF2B5EF4-FFF2-40B4-BE49-F238E27FC236}">
                <a16:creationId xmlns:a16="http://schemas.microsoft.com/office/drawing/2014/main" id="{836AB20C-CD71-844C-9FFA-9FABA8324E49}"/>
              </a:ext>
            </a:extLst>
          </p:cNvPr>
          <p:cNvSpPr/>
          <p:nvPr/>
        </p:nvSpPr>
        <p:spPr>
          <a:xfrm>
            <a:off x="3827921" y="211798"/>
            <a:ext cx="3319113" cy="63953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enters URL into location bar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42AF4-446D-BC40-9D36-5DB3C9E829A6}"/>
              </a:ext>
            </a:extLst>
          </p:cNvPr>
          <p:cNvSpPr/>
          <p:nvPr/>
        </p:nvSpPr>
        <p:spPr>
          <a:xfrm>
            <a:off x="1040524" y="2060029"/>
            <a:ext cx="10121462" cy="47979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307306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8F2F9-B208-0354-AE2A-17FD5C9A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66700"/>
            <a:ext cx="115697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192287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7B3956-9938-ED7D-86D1-182AD356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" t="5814" r="48337" b="39375"/>
          <a:stretch/>
        </p:blipFill>
        <p:spPr>
          <a:xfrm>
            <a:off x="1071563" y="1857375"/>
            <a:ext cx="11120437" cy="5000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FFEBF-0B5C-6EEB-C512-C02645C013F6}"/>
              </a:ext>
            </a:extLst>
          </p:cNvPr>
          <p:cNvSpPr txBox="1"/>
          <p:nvPr/>
        </p:nvSpPr>
        <p:spPr>
          <a:xfrm>
            <a:off x="450960" y="99848"/>
            <a:ext cx="624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 Request Sent to Web Server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D1C660-29E5-B691-5ECF-DCEA31E032DF}"/>
              </a:ext>
            </a:extLst>
          </p:cNvPr>
          <p:cNvGrpSpPr/>
          <p:nvPr/>
        </p:nvGrpSpPr>
        <p:grpSpPr>
          <a:xfrm>
            <a:off x="1610026" y="612047"/>
            <a:ext cx="7268752" cy="1188176"/>
            <a:chOff x="1610026" y="612047"/>
            <a:chExt cx="7268752" cy="1188176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CBF9F34-6106-27F8-49E9-04E45F927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0026" y="857250"/>
              <a:ext cx="1018874" cy="942973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134A3F-F6B5-B4A2-44F5-AB3EE37FD1E1}"/>
                </a:ext>
              </a:extLst>
            </p:cNvPr>
            <p:cNvSpPr txBox="1"/>
            <p:nvPr/>
          </p:nvSpPr>
          <p:spPr>
            <a:xfrm>
              <a:off x="2628900" y="612047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HTTP Request Method/Verb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7A778B-7B90-5A3B-3312-06E2B378492E}"/>
              </a:ext>
            </a:extLst>
          </p:cNvPr>
          <p:cNvGrpSpPr/>
          <p:nvPr/>
        </p:nvGrpSpPr>
        <p:grpSpPr>
          <a:xfrm>
            <a:off x="2255588" y="1032368"/>
            <a:ext cx="6867381" cy="825007"/>
            <a:chOff x="2169861" y="1103808"/>
            <a:chExt cx="6867381" cy="82500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57021D1-9573-6A44-F41A-B8D03D9B1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9861" y="1357313"/>
              <a:ext cx="617503" cy="57150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2A1E2B-9B60-1579-DFD1-2CBB3F4D37D2}"/>
                </a:ext>
              </a:extLst>
            </p:cNvPr>
            <p:cNvSpPr txBox="1"/>
            <p:nvPr/>
          </p:nvSpPr>
          <p:spPr>
            <a:xfrm>
              <a:off x="2787364" y="1103808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Resource Path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66C93F-47D5-ECD8-256D-C551D8AE8E85}"/>
              </a:ext>
            </a:extLst>
          </p:cNvPr>
          <p:cNvGrpSpPr/>
          <p:nvPr/>
        </p:nvGrpSpPr>
        <p:grpSpPr>
          <a:xfrm>
            <a:off x="193328" y="2300288"/>
            <a:ext cx="878235" cy="4849615"/>
            <a:chOff x="193328" y="2300288"/>
            <a:chExt cx="878235" cy="4849615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C527A137-C9EE-47C0-C528-9DE5F4FB083E}"/>
                </a:ext>
              </a:extLst>
            </p:cNvPr>
            <p:cNvSpPr/>
            <p:nvPr/>
          </p:nvSpPr>
          <p:spPr>
            <a:xfrm>
              <a:off x="700088" y="2300288"/>
              <a:ext cx="371475" cy="4849615"/>
            </a:xfrm>
            <a:prstGeom prst="leftBrac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464AC4-9AC6-2B60-66C2-E8EBAD85137D}"/>
                </a:ext>
              </a:extLst>
            </p:cNvPr>
            <p:cNvSpPr txBox="1"/>
            <p:nvPr/>
          </p:nvSpPr>
          <p:spPr>
            <a:xfrm rot="16200000">
              <a:off x="-1598629" y="4477796"/>
              <a:ext cx="4045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Request Headers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AED02-C354-4B1C-F978-4229F3499650}"/>
              </a:ext>
            </a:extLst>
          </p:cNvPr>
          <p:cNvGrpSpPr/>
          <p:nvPr/>
        </p:nvGrpSpPr>
        <p:grpSpPr>
          <a:xfrm>
            <a:off x="3000375" y="1473448"/>
            <a:ext cx="6474712" cy="461665"/>
            <a:chOff x="2262488" y="1446717"/>
            <a:chExt cx="6474712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E359068-0A16-82EB-8300-335A756093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2488" y="1706038"/>
              <a:ext cx="148082" cy="13705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C8E65B-60E6-53A1-184F-92AA3E6083A7}"/>
                </a:ext>
              </a:extLst>
            </p:cNvPr>
            <p:cNvSpPr txBox="1"/>
            <p:nvPr/>
          </p:nvSpPr>
          <p:spPr>
            <a:xfrm>
              <a:off x="2487322" y="1446717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HTTP Version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0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324371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372158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EBD2F-D66C-69F0-A90C-A43FB682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81" y="1645161"/>
            <a:ext cx="9598457" cy="289698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56D5B2-0420-D146-9B4C-ED304F2D6BFC}"/>
              </a:ext>
            </a:extLst>
          </p:cNvPr>
          <p:cNvCxnSpPr>
            <a:cxnSpLocks/>
          </p:cNvCxnSpPr>
          <p:nvPr/>
        </p:nvCxnSpPr>
        <p:spPr>
          <a:xfrm>
            <a:off x="1761564" y="3361763"/>
            <a:ext cx="1250577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AD5956-7D74-E849-BB7C-CAC0CD969C52}"/>
              </a:ext>
            </a:extLst>
          </p:cNvPr>
          <p:cNvGrpSpPr/>
          <p:nvPr/>
        </p:nvGrpSpPr>
        <p:grpSpPr>
          <a:xfrm>
            <a:off x="1965435" y="3656449"/>
            <a:ext cx="3783724" cy="2513804"/>
            <a:chOff x="1965435" y="3656449"/>
            <a:chExt cx="3783724" cy="25138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05A356-1949-CD4C-98B8-0E2ACEAC9FA8}"/>
                </a:ext>
              </a:extLst>
            </p:cNvPr>
            <p:cNvSpPr txBox="1"/>
            <p:nvPr/>
          </p:nvSpPr>
          <p:spPr>
            <a:xfrm>
              <a:off x="1965435" y="5339256"/>
              <a:ext cx="3783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For HTTP GET requests with “home” as resource path…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41ACA8-7B6D-0747-97C1-B46437C4D259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656449"/>
              <a:ext cx="1800225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F46A3C-E12B-FF40-A7CF-8B232FBD4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0463" y="3656450"/>
              <a:ext cx="285750" cy="168280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510B49-5021-7643-ACAA-59C20824063F}"/>
              </a:ext>
            </a:extLst>
          </p:cNvPr>
          <p:cNvGrpSpPr/>
          <p:nvPr/>
        </p:nvGrpSpPr>
        <p:grpSpPr>
          <a:xfrm>
            <a:off x="5407679" y="3656449"/>
            <a:ext cx="4818886" cy="2513804"/>
            <a:chOff x="5407679" y="3656449"/>
            <a:chExt cx="4818886" cy="2513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349D5-F5FB-2743-9E28-103ADA7E570A}"/>
                </a:ext>
              </a:extLst>
            </p:cNvPr>
            <p:cNvSpPr txBox="1"/>
            <p:nvPr/>
          </p:nvSpPr>
          <p:spPr>
            <a:xfrm>
              <a:off x="6095999" y="5339256"/>
              <a:ext cx="4130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… call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home</a:t>
              </a:r>
              <a:r>
                <a:rPr lang="en-US" sz="2400" dirty="0">
                  <a:solidFill>
                    <a:srgbClr val="FFFF00"/>
                  </a:solidFill>
                </a:rPr>
                <a:t> method of the </a:t>
              </a:r>
              <a:r>
                <a:rPr lang="en-US" sz="2400" dirty="0" err="1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PagesController</a:t>
              </a:r>
              <a:r>
                <a:rPr lang="en-US" sz="2400" dirty="0">
                  <a:solidFill>
                    <a:srgbClr val="FFFF00"/>
                  </a:solidFill>
                </a:rPr>
                <a:t> class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18DBCD-E4C2-DE4B-9260-831911CB0688}"/>
                </a:ext>
              </a:extLst>
            </p:cNvPr>
            <p:cNvCxnSpPr>
              <a:cxnSpLocks/>
            </p:cNvCxnSpPr>
            <p:nvPr/>
          </p:nvCxnSpPr>
          <p:spPr>
            <a:xfrm>
              <a:off x="5407679" y="3656449"/>
              <a:ext cx="286478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847F09-E793-3D42-8C9B-F2D033580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507" y="3656449"/>
              <a:ext cx="731239" cy="157277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6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232371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54373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4403</TotalTime>
  <Words>331</Words>
  <Application>Microsoft Macintosh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Lucida Blackletter</vt:lpstr>
      <vt:lpstr>Office Theme</vt:lpstr>
      <vt:lpstr>How a basic webpage request is processed  Dataflow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 (sdflming)</dc:creator>
  <cp:lastModifiedBy>Scott Fleming (sdflming)</cp:lastModifiedBy>
  <cp:revision>50</cp:revision>
  <dcterms:created xsi:type="dcterms:W3CDTF">2021-01-22T18:22:33Z</dcterms:created>
  <dcterms:modified xsi:type="dcterms:W3CDTF">2023-01-30T18:05:56Z</dcterms:modified>
</cp:coreProperties>
</file>