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30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05" r:id="rId17"/>
    <p:sldId id="289" r:id="rId18"/>
    <p:sldId id="319" r:id="rId19"/>
    <p:sldId id="320" r:id="rId20"/>
    <p:sldId id="280" r:id="rId21"/>
    <p:sldId id="293" r:id="rId22"/>
    <p:sldId id="292" r:id="rId23"/>
    <p:sldId id="285" r:id="rId24"/>
    <p:sldId id="295" r:id="rId25"/>
    <p:sldId id="294" r:id="rId26"/>
    <p:sldId id="286" r:id="rId27"/>
    <p:sldId id="287" r:id="rId28"/>
    <p:sldId id="288" r:id="rId29"/>
    <p:sldId id="281" r:id="rId30"/>
    <p:sldId id="303" r:id="rId31"/>
    <p:sldId id="296" r:id="rId32"/>
    <p:sldId id="282" r:id="rId33"/>
    <p:sldId id="302" r:id="rId34"/>
    <p:sldId id="298" r:id="rId35"/>
    <p:sldId id="283" r:id="rId36"/>
    <p:sldId id="284" r:id="rId37"/>
    <p:sldId id="30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46293" y="4151689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29485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7776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42372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772831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41208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7053368" y="1126130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337706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83258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81099" y="4975412"/>
            <a:ext cx="302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Long Version</a:t>
            </a:r>
          </a:p>
        </p:txBody>
      </p:sp>
    </p:spTree>
    <p:extLst>
      <p:ext uri="{BB962C8B-B14F-4D97-AF65-F5344CB8AC3E}">
        <p14:creationId xmlns:p14="http://schemas.microsoft.com/office/powerpoint/2010/main" val="12484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08161" y="4975412"/>
            <a:ext cx="317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Quick Version</a:t>
            </a:r>
          </a:p>
        </p:txBody>
      </p:sp>
    </p:spTree>
    <p:extLst>
      <p:ext uri="{BB962C8B-B14F-4D97-AF65-F5344CB8AC3E}">
        <p14:creationId xmlns:p14="http://schemas.microsoft.com/office/powerpoint/2010/main" val="8583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32699-80B0-DB48-B12E-6A64D943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6" t="11543" r="30260" b="67743"/>
          <a:stretch/>
        </p:blipFill>
        <p:spPr>
          <a:xfrm>
            <a:off x="1256554" y="1741407"/>
            <a:ext cx="9678892" cy="33751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761564" y="336176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1965435" y="3656449"/>
            <a:ext cx="3783724" cy="2513804"/>
            <a:chOff x="1965435" y="3656449"/>
            <a:chExt cx="3783724" cy="2513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1965435" y="5339256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</a:t>
              </a:r>
              <a:r>
                <a:rPr lang="en-US" sz="2400" dirty="0" err="1">
                  <a:solidFill>
                    <a:srgbClr val="FFFF00"/>
                  </a:solidFill>
                </a:rPr>
                <a:t>todos</a:t>
              </a:r>
              <a:r>
                <a:rPr lang="en-US" sz="2400" dirty="0">
                  <a:solidFill>
                    <a:srgbClr val="FFFF00"/>
                  </a:solidFill>
                </a:rPr>
                <a:t>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3012141" y="3656449"/>
              <a:ext cx="19884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463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56449"/>
            <a:ext cx="4818886" cy="2513804"/>
            <a:chOff x="5407679" y="3656449"/>
            <a:chExt cx="4818886" cy="2513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6095999" y="5339256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index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8647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3656449"/>
              <a:ext cx="731239" cy="15727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95139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267635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414377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0244" y="421499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277542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315152" y="5165871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31706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428515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466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7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60381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48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0DFF4-46B2-E543-8F2F-36277BAF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9" t="11533" r="21681" b="29853"/>
          <a:stretch/>
        </p:blipFill>
        <p:spPr>
          <a:xfrm>
            <a:off x="2047088" y="134471"/>
            <a:ext cx="8097823" cy="6589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7490011" y="295836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7792570" y="5916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8095129" y="8964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163544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229804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2035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55801" y="1533508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5128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3648" y="404852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422396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73762" y="5797085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18113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4351</TotalTime>
  <Words>548</Words>
  <Application>Microsoft Macintosh PowerPoint</Application>
  <PresentationFormat>Widescreen</PresentationFormat>
  <Paragraphs>241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Lucida Blackletter</vt:lpstr>
      <vt:lpstr>Office Theme</vt:lpstr>
      <vt:lpstr>How an index page request is processed  Dataflow view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42</cp:revision>
  <dcterms:created xsi:type="dcterms:W3CDTF">2021-01-22T18:22:33Z</dcterms:created>
  <dcterms:modified xsi:type="dcterms:W3CDTF">2022-02-07T18:43:27Z</dcterms:modified>
</cp:coreProperties>
</file>